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Advent Pro SemiBold"/>
      <p:regular r:id="rId33"/>
      <p:bold r:id="rId34"/>
    </p:embeddedFont>
    <p:embeddedFont>
      <p:font typeface="Fira Sans Extra Condensed Medium"/>
      <p:regular r:id="rId35"/>
      <p:bold r:id="rId36"/>
      <p:italic r:id="rId37"/>
      <p:boldItalic r:id="rId38"/>
    </p:embeddedFont>
    <p:embeddedFont>
      <p:font typeface="Fira Sans Condensed Medium"/>
      <p:regular r:id="rId39"/>
      <p:bold r:id="rId40"/>
      <p:italic r:id="rId41"/>
      <p:boldItalic r:id="rId42"/>
    </p:embeddedFont>
    <p:embeddedFont>
      <p:font typeface="Maven Pro"/>
      <p:regular r:id="rId43"/>
      <p:bold r:id="rId44"/>
    </p:embeddedFont>
    <p:embeddedFont>
      <p:font typeface="Share Tech"/>
      <p:regular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CondensedMedium-bold.fntdata"/><Relationship Id="rId20" Type="http://schemas.openxmlformats.org/officeDocument/2006/relationships/slide" Target="slides/slide15.xml"/><Relationship Id="rId42" Type="http://schemas.openxmlformats.org/officeDocument/2006/relationships/font" Target="fonts/FiraSansCondensedMedium-boldItalic.fntdata"/><Relationship Id="rId41" Type="http://schemas.openxmlformats.org/officeDocument/2006/relationships/font" Target="fonts/FiraSansCondensedMedium-italic.fntdata"/><Relationship Id="rId22" Type="http://schemas.openxmlformats.org/officeDocument/2006/relationships/slide" Target="slides/slide17.xml"/><Relationship Id="rId44" Type="http://schemas.openxmlformats.org/officeDocument/2006/relationships/font" Target="fonts/MavenPro-bold.fntdata"/><Relationship Id="rId21" Type="http://schemas.openxmlformats.org/officeDocument/2006/relationships/slide" Target="slides/slide16.xml"/><Relationship Id="rId43" Type="http://schemas.openxmlformats.org/officeDocument/2006/relationships/font" Target="fonts/MavenPro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ShareTech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AdventProSemiBold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FiraSansExtraCondensedMedium-regular.fntdata"/><Relationship Id="rId12" Type="http://schemas.openxmlformats.org/officeDocument/2006/relationships/slide" Target="slides/slide7.xml"/><Relationship Id="rId34" Type="http://schemas.openxmlformats.org/officeDocument/2006/relationships/font" Target="fonts/AdventProSemiBold-bold.fntdata"/><Relationship Id="rId15" Type="http://schemas.openxmlformats.org/officeDocument/2006/relationships/slide" Target="slides/slide10.xml"/><Relationship Id="rId37" Type="http://schemas.openxmlformats.org/officeDocument/2006/relationships/font" Target="fonts/FiraSansExtraCondensedMedium-italic.fntdata"/><Relationship Id="rId14" Type="http://schemas.openxmlformats.org/officeDocument/2006/relationships/slide" Target="slides/slide9.xml"/><Relationship Id="rId36" Type="http://schemas.openxmlformats.org/officeDocument/2006/relationships/font" Target="fonts/FiraSansExtraCondensedMedium-bold.fntdata"/><Relationship Id="rId17" Type="http://schemas.openxmlformats.org/officeDocument/2006/relationships/slide" Target="slides/slide12.xml"/><Relationship Id="rId39" Type="http://schemas.openxmlformats.org/officeDocument/2006/relationships/font" Target="fonts/FiraSansCondensedMedium-regular.fntdata"/><Relationship Id="rId16" Type="http://schemas.openxmlformats.org/officeDocument/2006/relationships/slide" Target="slides/slide11.xml"/><Relationship Id="rId38" Type="http://schemas.openxmlformats.org/officeDocument/2006/relationships/font" Target="fonts/FiraSansExtraCondensedMedium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869ca50363_2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4" name="Google Shape;644;g869ca50363_2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869ca50363_2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4" name="Google Shape;654;g869ca50363_2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9" name="Google Shape;74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869ca50363_2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869ca50363_2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869ca50363_2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869ca50363_2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869ca50363_2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7" name="Google Shape;767;g869ca50363_2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869ca50363_2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869ca50363_2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869ca50363_2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869ca50363_2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869ca50363_2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869ca50363_2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869ca50363_3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869ca50363_3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869ca50363_2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2" name="Google Shape;1772;g869ca50363_2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g869ca50363_29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7" name="Google Shape;1817;g869ca50363_29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g869ca50363_29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2" name="Google Shape;1842;g869ca50363_29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g869ca50363_29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7" name="Google Shape;1867;g869ca50363_29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g869ca50363_3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2" name="Google Shape;1892;g869ca50363_3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6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g869ca50363_3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8" name="Google Shape;1898;g869ca50363_3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869ca50363_3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3" name="Google Shape;1903;g869ca50363_3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8" name="Google Shape;190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869ca50363_2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g869ca50363_2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869ca50363_3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869ca50363_3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869ca50363_3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869ca50363_3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869ca50363_28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g869ca50363_28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869ca50363_29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2" name="Google Shape;542;g869ca50363_29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869ca50363_29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6" name="Google Shape;596;g869ca50363_29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2"/>
            <a:chOff x="2877432" y="975334"/>
            <a:chExt cx="188886" cy="1181532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5"/>
            <a:chOff x="3347921" y="16006"/>
            <a:chExt cx="98059" cy="1147595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5"/>
            <a:chOff x="250617" y="2402301"/>
            <a:chExt cx="188650" cy="2468355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"/>
          <p:cNvSpPr txBox="1"/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6" name="Google Shape;166;p11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1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1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1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1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1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2" name="Google Shape;172;p11"/>
          <p:cNvGrpSpPr/>
          <p:nvPr/>
        </p:nvGrpSpPr>
        <p:grpSpPr>
          <a:xfrm>
            <a:off x="8263682" y="-434366"/>
            <a:ext cx="188886" cy="1181532"/>
            <a:chOff x="2877432" y="975334"/>
            <a:chExt cx="188886" cy="1181532"/>
          </a:xfrm>
        </p:grpSpPr>
        <p:sp>
          <p:nvSpPr>
            <p:cNvPr id="173" name="Google Shape;173;p1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6" name="Google Shape;176;p11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1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1"/>
          <p:cNvSpPr/>
          <p:nvPr/>
        </p:nvSpPr>
        <p:spPr>
          <a:xfrm>
            <a:off x="1778504" y="2156778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9" name="Google Shape;179;p11"/>
          <p:cNvGrpSpPr/>
          <p:nvPr/>
        </p:nvGrpSpPr>
        <p:grpSpPr>
          <a:xfrm>
            <a:off x="3090746" y="-533657"/>
            <a:ext cx="98059" cy="1147595"/>
            <a:chOff x="3347921" y="16006"/>
            <a:chExt cx="98059" cy="1147595"/>
          </a:xfrm>
        </p:grpSpPr>
        <p:sp>
          <p:nvSpPr>
            <p:cNvPr id="180" name="Google Shape;180;p11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1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" name="Google Shape;182;p11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83" name="Google Shape;183;p1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p11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86" name="Google Shape;186;p11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" name="Google Shape;188;p11"/>
          <p:cNvGrpSpPr/>
          <p:nvPr/>
        </p:nvGrpSpPr>
        <p:grpSpPr>
          <a:xfrm>
            <a:off x="250617" y="2402301"/>
            <a:ext cx="188650" cy="2468355"/>
            <a:chOff x="250617" y="2402301"/>
            <a:chExt cx="188650" cy="2468355"/>
          </a:xfrm>
        </p:grpSpPr>
        <p:sp>
          <p:nvSpPr>
            <p:cNvPr id="189" name="Google Shape;189;p11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" name="Google Shape;193;p11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94" name="Google Shape;194;p11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" name="Google Shape;197;p11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8" name="Google Shape;198;p11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99" name="Google Shape;199;p11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1" name="Google Shape;201;p11"/>
          <p:cNvGrpSpPr/>
          <p:nvPr/>
        </p:nvGrpSpPr>
        <p:grpSpPr>
          <a:xfrm>
            <a:off x="8008096" y="2108910"/>
            <a:ext cx="199001" cy="2139770"/>
            <a:chOff x="8008096" y="2108910"/>
            <a:chExt cx="199001" cy="2139770"/>
          </a:xfrm>
        </p:grpSpPr>
        <p:sp>
          <p:nvSpPr>
            <p:cNvPr id="202" name="Google Shape;202;p11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4" name="Google Shape;204;p11"/>
          <p:cNvSpPr/>
          <p:nvPr/>
        </p:nvSpPr>
        <p:spPr>
          <a:xfrm>
            <a:off x="2702019" y="1158651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11"/>
          <p:cNvGrpSpPr/>
          <p:nvPr/>
        </p:nvGrpSpPr>
        <p:grpSpPr>
          <a:xfrm>
            <a:off x="4095146" y="-859690"/>
            <a:ext cx="199001" cy="2139770"/>
            <a:chOff x="8008096" y="2108910"/>
            <a:chExt cx="199001" cy="2139770"/>
          </a:xfrm>
        </p:grpSpPr>
        <p:sp>
          <p:nvSpPr>
            <p:cNvPr id="206" name="Google Shape;206;p11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" name="Google Shape;208;p11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209" name="Google Shape;209;p11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1" name="Google Shape;211;p11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212" name="Google Shape;212;p1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4" name="Google Shape;214;p11"/>
          <p:cNvSpPr/>
          <p:nvPr/>
        </p:nvSpPr>
        <p:spPr>
          <a:xfrm>
            <a:off x="5539523" y="4516718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1"/>
          <p:cNvSpPr/>
          <p:nvPr/>
        </p:nvSpPr>
        <p:spPr>
          <a:xfrm>
            <a:off x="6994217" y="3378784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2"/>
          <p:cNvSpPr txBox="1"/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18" name="Google Shape;218;p12"/>
          <p:cNvSpPr txBox="1"/>
          <p:nvPr>
            <p:ph idx="1" type="subTitle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9" name="Google Shape;219;p12"/>
          <p:cNvSpPr txBox="1"/>
          <p:nvPr>
            <p:ph idx="2" type="ctrTitle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20" name="Google Shape;220;p12"/>
          <p:cNvSpPr txBox="1"/>
          <p:nvPr>
            <p:ph idx="3" type="subTitle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1" name="Google Shape;221;p12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2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2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2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5" name="Google Shape;225;p12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26" name="Google Shape;226;p12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" name="Google Shape;228;p12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2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2"/>
          <p:cNvSpPr txBox="1"/>
          <p:nvPr>
            <p:ph idx="4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3"/>
          <p:cNvSpPr txBox="1"/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3" name="Google Shape;233;p13"/>
          <p:cNvSpPr txBox="1"/>
          <p:nvPr>
            <p:ph idx="1" type="subTitle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4" name="Google Shape;234;p13"/>
          <p:cNvSpPr/>
          <p:nvPr/>
        </p:nvSpPr>
        <p:spPr>
          <a:xfrm>
            <a:off x="1621169" y="2890613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3"/>
          <p:cNvSpPr/>
          <p:nvPr/>
        </p:nvSpPr>
        <p:spPr>
          <a:xfrm>
            <a:off x="1238740" y="210688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3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3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3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9" name="Google Shape;239;p13"/>
          <p:cNvGrpSpPr/>
          <p:nvPr/>
        </p:nvGrpSpPr>
        <p:grpSpPr>
          <a:xfrm>
            <a:off x="8217007" y="3576772"/>
            <a:ext cx="188886" cy="1181532"/>
            <a:chOff x="2877432" y="975334"/>
            <a:chExt cx="188886" cy="1181532"/>
          </a:xfrm>
        </p:grpSpPr>
        <p:sp>
          <p:nvSpPr>
            <p:cNvPr id="240" name="Google Shape;240;p13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3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3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3" name="Google Shape;243;p13"/>
          <p:cNvSpPr/>
          <p:nvPr/>
        </p:nvSpPr>
        <p:spPr>
          <a:xfrm>
            <a:off x="8718796" y="116488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4" name="Google Shape;244;p13"/>
          <p:cNvGrpSpPr/>
          <p:nvPr/>
        </p:nvGrpSpPr>
        <p:grpSpPr>
          <a:xfrm>
            <a:off x="7519346" y="3243318"/>
            <a:ext cx="98059" cy="1147595"/>
            <a:chOff x="3347921" y="16006"/>
            <a:chExt cx="98059" cy="1147595"/>
          </a:xfrm>
        </p:grpSpPr>
        <p:sp>
          <p:nvSpPr>
            <p:cNvPr id="245" name="Google Shape;245;p13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3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7" name="Google Shape;247;p13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248" name="Google Shape;248;p13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3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0" name="Google Shape;250;p13"/>
          <p:cNvGrpSpPr/>
          <p:nvPr/>
        </p:nvGrpSpPr>
        <p:grpSpPr>
          <a:xfrm>
            <a:off x="250617" y="2402301"/>
            <a:ext cx="188650" cy="2468355"/>
            <a:chOff x="250617" y="2402301"/>
            <a:chExt cx="188650" cy="2468355"/>
          </a:xfrm>
        </p:grpSpPr>
        <p:sp>
          <p:nvSpPr>
            <p:cNvPr id="251" name="Google Shape;251;p13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3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5" name="Google Shape;255;p13"/>
          <p:cNvSpPr/>
          <p:nvPr/>
        </p:nvSpPr>
        <p:spPr>
          <a:xfrm>
            <a:off x="8307214" y="-383977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3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7" name="Google Shape;257;p13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58" name="Google Shape;258;p13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3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0" name="Google Shape;260;p13"/>
          <p:cNvSpPr/>
          <p:nvPr/>
        </p:nvSpPr>
        <p:spPr>
          <a:xfrm>
            <a:off x="7582340" y="183453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1" name="Google Shape;261;p13"/>
          <p:cNvGrpSpPr/>
          <p:nvPr/>
        </p:nvGrpSpPr>
        <p:grpSpPr>
          <a:xfrm>
            <a:off x="4920170" y="-496491"/>
            <a:ext cx="188886" cy="1181532"/>
            <a:chOff x="2877432" y="975334"/>
            <a:chExt cx="188886" cy="1181532"/>
          </a:xfrm>
        </p:grpSpPr>
        <p:sp>
          <p:nvSpPr>
            <p:cNvPr id="262" name="Google Shape;262;p13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3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3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5" name="Google Shape;265;p13"/>
          <p:cNvSpPr/>
          <p:nvPr/>
        </p:nvSpPr>
        <p:spPr>
          <a:xfrm>
            <a:off x="7084804" y="549572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6" name="Google Shape;266;p13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267" name="Google Shape;267;p13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3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9" name="Google Shape;269;p13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270" name="Google Shape;270;p13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3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3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4"/>
          <p:cNvSpPr txBox="1"/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5" name="Google Shape;275;p14"/>
          <p:cNvSpPr txBox="1"/>
          <p:nvPr>
            <p:ph idx="1" type="subTitle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6" name="Google Shape;276;p14"/>
          <p:cNvSpPr txBox="1"/>
          <p:nvPr>
            <p:ph idx="2" type="ctrTitle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7" name="Google Shape;277;p14"/>
          <p:cNvSpPr txBox="1"/>
          <p:nvPr>
            <p:ph idx="3" type="subTitle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8" name="Google Shape;278;p14"/>
          <p:cNvSpPr txBox="1"/>
          <p:nvPr>
            <p:ph idx="4" type="ctrTitle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9" name="Google Shape;279;p14"/>
          <p:cNvSpPr txBox="1"/>
          <p:nvPr>
            <p:ph idx="5" type="subTitle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0" name="Google Shape;280;p14"/>
          <p:cNvSpPr txBox="1"/>
          <p:nvPr>
            <p:ph idx="6" type="ctrTitle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1" name="Google Shape;281;p14"/>
          <p:cNvSpPr txBox="1"/>
          <p:nvPr>
            <p:ph idx="7" type="subTitle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2" name="Google Shape;282;p14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83" name="Google Shape;283;p14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4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4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4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4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4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4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4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4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4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 txBox="1"/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95" name="Google Shape;295;p15"/>
          <p:cNvSpPr txBox="1"/>
          <p:nvPr>
            <p:ph idx="1" type="subTitle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96" name="Google Shape;296;p15"/>
          <p:cNvSpPr txBox="1"/>
          <p:nvPr>
            <p:ph idx="2" type="ctrTitle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97" name="Google Shape;297;p15"/>
          <p:cNvSpPr txBox="1"/>
          <p:nvPr>
            <p:ph idx="3" type="subTitle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98" name="Google Shape;298;p15"/>
          <p:cNvSpPr txBox="1"/>
          <p:nvPr>
            <p:ph idx="4" type="ctrTitle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99" name="Google Shape;299;p15"/>
          <p:cNvSpPr txBox="1"/>
          <p:nvPr>
            <p:ph idx="5" type="subTitle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0" name="Google Shape;300;p15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01" name="Google Shape;301;p15"/>
          <p:cNvSpPr txBox="1"/>
          <p:nvPr>
            <p:ph idx="7" type="ctrTitle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2" name="Google Shape;302;p15"/>
          <p:cNvSpPr txBox="1"/>
          <p:nvPr>
            <p:ph idx="8" type="subTitle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3" name="Google Shape;303;p15"/>
          <p:cNvSpPr txBox="1"/>
          <p:nvPr>
            <p:ph idx="9" type="ctrTitle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4" name="Google Shape;304;p15"/>
          <p:cNvSpPr txBox="1"/>
          <p:nvPr>
            <p:ph idx="13" type="subTitle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5" name="Google Shape;305;p15"/>
          <p:cNvSpPr txBox="1"/>
          <p:nvPr>
            <p:ph idx="14" type="ctrTitle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6" name="Google Shape;306;p15"/>
          <p:cNvSpPr txBox="1"/>
          <p:nvPr>
            <p:ph idx="15" type="subTitle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7" name="Google Shape;307;p15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5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5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5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5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5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5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5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15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6"/>
          <p:cNvSpPr txBox="1"/>
          <p:nvPr>
            <p:ph hasCustomPrompt="1" type="title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8" name="Google Shape;318;p16"/>
          <p:cNvSpPr txBox="1"/>
          <p:nvPr>
            <p:ph idx="1" type="body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319" name="Google Shape;319;p16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320" name="Google Shape;320;p16"/>
            <p:cNvSpPr/>
            <p:nvPr/>
          </p:nvSpPr>
          <p:spPr>
            <a:xfrm>
              <a:off x="6067275" y="838825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4703850" y="911275"/>
              <a:ext cx="2580700" cy="613375"/>
            </a:xfrm>
            <a:custGeom>
              <a:rect b="b" l="l" r="r" t="t"/>
              <a:pathLst>
                <a:path extrusionOk="0" h="24535" w="103228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6"/>
            <p:cNvSpPr/>
            <p:nvPr/>
          </p:nvSpPr>
          <p:spPr>
            <a:xfrm>
              <a:off x="4704175" y="930800"/>
              <a:ext cx="2582575" cy="595725"/>
            </a:xfrm>
            <a:custGeom>
              <a:rect b="b" l="l" r="r" t="t"/>
              <a:pathLst>
                <a:path extrusionOk="0" h="23829" w="103303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4904225" y="11459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6"/>
            <p:cNvSpPr/>
            <p:nvPr/>
          </p:nvSpPr>
          <p:spPr>
            <a:xfrm>
              <a:off x="5062350" y="1316075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6"/>
            <p:cNvSpPr/>
            <p:nvPr/>
          </p:nvSpPr>
          <p:spPr>
            <a:xfrm>
              <a:off x="5209475" y="1350400"/>
              <a:ext cx="39725" cy="39725"/>
            </a:xfrm>
            <a:custGeom>
              <a:rect b="b" l="l" r="r" t="t"/>
              <a:pathLst>
                <a:path extrusionOk="0" h="1589" w="1589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6"/>
            <p:cNvSpPr/>
            <p:nvPr/>
          </p:nvSpPr>
          <p:spPr>
            <a:xfrm>
              <a:off x="5173875" y="12489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6"/>
            <p:cNvSpPr/>
            <p:nvPr/>
          </p:nvSpPr>
          <p:spPr>
            <a:xfrm>
              <a:off x="5352500" y="938375"/>
              <a:ext cx="46000" cy="3950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5722650" y="1358275"/>
              <a:ext cx="46000" cy="39525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6"/>
            <p:cNvSpPr/>
            <p:nvPr/>
          </p:nvSpPr>
          <p:spPr>
            <a:xfrm>
              <a:off x="5859350" y="11573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6"/>
            <p:cNvSpPr/>
            <p:nvPr/>
          </p:nvSpPr>
          <p:spPr>
            <a:xfrm>
              <a:off x="6131225" y="10609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6358050" y="91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6510200" y="11283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6708025" y="1051150"/>
              <a:ext cx="46025" cy="39425"/>
            </a:xfrm>
            <a:custGeom>
              <a:rect b="b" l="l" r="r" t="t"/>
              <a:pathLst>
                <a:path extrusionOk="0" h="1577" w="1841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7033125" y="12448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4898850" y="131355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5551575" y="12348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5887400" y="907725"/>
              <a:ext cx="45075" cy="39575"/>
            </a:xfrm>
            <a:custGeom>
              <a:rect b="b" l="l" r="r" t="t"/>
              <a:pathLst>
                <a:path extrusionOk="0" h="1583" w="1803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6166200" y="1209275"/>
              <a:ext cx="39700" cy="39725"/>
            </a:xfrm>
            <a:custGeom>
              <a:rect b="b" l="l" r="r" t="t"/>
              <a:pathLst>
                <a:path extrusionOk="0" h="1589" w="1588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6373800" y="138065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6594950" y="134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6731025" y="1382850"/>
              <a:ext cx="46025" cy="39475"/>
            </a:xfrm>
            <a:custGeom>
              <a:rect b="b" l="l" r="r" t="t"/>
              <a:pathLst>
                <a:path extrusionOk="0" h="1579" w="1841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6891700" y="11163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7059275" y="10354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4708275" y="856450"/>
              <a:ext cx="2575650" cy="667875"/>
            </a:xfrm>
            <a:custGeom>
              <a:rect b="b" l="l" r="r" t="t"/>
              <a:pathLst>
                <a:path extrusionOk="0" h="26715" w="103026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4558950" y="1523350"/>
              <a:ext cx="2813800" cy="3825"/>
            </a:xfrm>
            <a:custGeom>
              <a:rect b="b" l="l" r="r" t="t"/>
              <a:pathLst>
                <a:path extrusionOk="0" h="153" w="112552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4967225" y="14187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5101172" y="992325"/>
              <a:ext cx="42875" cy="39850"/>
            </a:xfrm>
            <a:custGeom>
              <a:rect b="b" l="l" r="r" t="t"/>
              <a:pathLst>
                <a:path extrusionOk="0" h="1594" w="1715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6"/>
            <p:cNvSpPr/>
            <p:nvPr/>
          </p:nvSpPr>
          <p:spPr>
            <a:xfrm>
              <a:off x="5364775" y="11362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6"/>
            <p:cNvSpPr/>
            <p:nvPr/>
          </p:nvSpPr>
          <p:spPr>
            <a:xfrm>
              <a:off x="5581825" y="976800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6"/>
            <p:cNvSpPr/>
            <p:nvPr/>
          </p:nvSpPr>
          <p:spPr>
            <a:xfrm>
              <a:off x="5838875" y="10360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6"/>
            <p:cNvSpPr/>
            <p:nvPr/>
          </p:nvSpPr>
          <p:spPr>
            <a:xfrm>
              <a:off x="6316150" y="113840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6"/>
            <p:cNvSpPr/>
            <p:nvPr/>
          </p:nvSpPr>
          <p:spPr>
            <a:xfrm>
              <a:off x="6675275" y="123007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6"/>
            <p:cNvSpPr/>
            <p:nvPr/>
          </p:nvSpPr>
          <p:spPr>
            <a:xfrm>
              <a:off x="6863325" y="967025"/>
              <a:ext cx="46350" cy="39350"/>
            </a:xfrm>
            <a:custGeom>
              <a:rect b="b" l="l" r="r" t="t"/>
              <a:pathLst>
                <a:path extrusionOk="0" h="1574" w="1854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6956275" y="132300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7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17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17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17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0" name="Google Shape;360;p1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361" name="Google Shape;361;p17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3" name="Google Shape;363;p17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17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17"/>
          <p:cNvSpPr txBox="1"/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66" name="Google Shape;366;p17"/>
          <p:cNvSpPr txBox="1"/>
          <p:nvPr>
            <p:ph idx="1" type="subTitle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7" name="Google Shape;367;p17"/>
          <p:cNvSpPr txBox="1"/>
          <p:nvPr>
            <p:ph idx="2" type="ctrTitle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68" name="Google Shape;368;p17"/>
          <p:cNvSpPr txBox="1"/>
          <p:nvPr>
            <p:ph idx="3" type="subTitle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9" name="Google Shape;369;p17"/>
          <p:cNvSpPr txBox="1"/>
          <p:nvPr>
            <p:ph idx="4" type="ctrTitle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70" name="Google Shape;370;p17"/>
          <p:cNvSpPr txBox="1"/>
          <p:nvPr>
            <p:ph idx="5" type="subTitle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1" name="Google Shape;371;p17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8"/>
          <p:cNvSpPr txBox="1"/>
          <p:nvPr>
            <p:ph idx="1" type="body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4" name="Google Shape;374;p18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75" name="Google Shape;375;p18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18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18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18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9" name="Google Shape;379;p18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380" name="Google Shape;380;p1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2" name="Google Shape;382;p18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18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9"/>
          <p:cNvSpPr txBox="1"/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6" name="Google Shape;386;p19"/>
          <p:cNvSpPr txBox="1"/>
          <p:nvPr>
            <p:ph idx="1" type="subTitle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7" name="Google Shape;387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/>
              </a:rPr>
              <a:t>Slidesgo</a:t>
            </a:r>
            <a:r>
              <a:rPr b="0" i="0" lang="en" sz="10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/>
              </a:rPr>
              <a:t>Flaticon</a:t>
            </a:r>
            <a:r>
              <a:rPr b="0" i="0" lang="en" sz="10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/>
              </a:rPr>
              <a:t>Freepik</a:t>
            </a:r>
            <a:endParaRPr b="0" i="0" sz="1000" u="none" cap="none" strike="noStrike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88" name="Google Shape;388;p19"/>
          <p:cNvSpPr/>
          <p:nvPr/>
        </p:nvSpPr>
        <p:spPr>
          <a:xfrm>
            <a:off x="858247" y="1380669"/>
            <a:ext cx="130760" cy="131015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19"/>
          <p:cNvSpPr/>
          <p:nvPr/>
        </p:nvSpPr>
        <p:spPr>
          <a:xfrm>
            <a:off x="1802448" y="4340187"/>
            <a:ext cx="131015" cy="131015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9"/>
          <p:cNvSpPr/>
          <p:nvPr/>
        </p:nvSpPr>
        <p:spPr>
          <a:xfrm>
            <a:off x="7196621" y="809541"/>
            <a:ext cx="131015" cy="131015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19"/>
          <p:cNvSpPr/>
          <p:nvPr/>
        </p:nvSpPr>
        <p:spPr>
          <a:xfrm>
            <a:off x="7826485" y="4005523"/>
            <a:ext cx="105796" cy="106050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19"/>
          <p:cNvSpPr/>
          <p:nvPr/>
        </p:nvSpPr>
        <p:spPr>
          <a:xfrm>
            <a:off x="6669747" y="3108456"/>
            <a:ext cx="62397" cy="62397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19"/>
          <p:cNvSpPr/>
          <p:nvPr/>
        </p:nvSpPr>
        <p:spPr>
          <a:xfrm>
            <a:off x="2127273" y="2530788"/>
            <a:ext cx="112298" cy="112553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19"/>
          <p:cNvSpPr/>
          <p:nvPr/>
        </p:nvSpPr>
        <p:spPr>
          <a:xfrm>
            <a:off x="7418926" y="3240515"/>
            <a:ext cx="112298" cy="112553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19"/>
          <p:cNvSpPr/>
          <p:nvPr/>
        </p:nvSpPr>
        <p:spPr>
          <a:xfrm>
            <a:off x="7751274" y="1218584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6" name="Google Shape;396;p19"/>
          <p:cNvGrpSpPr/>
          <p:nvPr/>
        </p:nvGrpSpPr>
        <p:grpSpPr>
          <a:xfrm>
            <a:off x="6669746" y="-389684"/>
            <a:ext cx="143766" cy="2106420"/>
            <a:chOff x="6780548" y="337714"/>
            <a:chExt cx="133252" cy="1952377"/>
          </a:xfrm>
        </p:grpSpPr>
        <p:sp>
          <p:nvSpPr>
            <p:cNvPr id="397" name="Google Shape;397;p19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9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9" name="Google Shape;399;p19"/>
          <p:cNvGrpSpPr/>
          <p:nvPr/>
        </p:nvGrpSpPr>
        <p:grpSpPr>
          <a:xfrm>
            <a:off x="1510029" y="507749"/>
            <a:ext cx="203534" cy="2663108"/>
            <a:chOff x="250617" y="2402301"/>
            <a:chExt cx="188650" cy="2468355"/>
          </a:xfrm>
        </p:grpSpPr>
        <p:sp>
          <p:nvSpPr>
            <p:cNvPr id="400" name="Google Shape;400;p19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9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9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4" name="Google Shape;404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405" name="Google Shape;405;p19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9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9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8" name="Google Shape;408;p19"/>
          <p:cNvSpPr/>
          <p:nvPr/>
        </p:nvSpPr>
        <p:spPr>
          <a:xfrm>
            <a:off x="1050592" y="3209646"/>
            <a:ext cx="9132" cy="2718457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19"/>
          <p:cNvSpPr/>
          <p:nvPr/>
        </p:nvSpPr>
        <p:spPr>
          <a:xfrm>
            <a:off x="7090326" y="2590809"/>
            <a:ext cx="9132" cy="1822361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0" name="Google Shape;410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11" name="Google Shape;411;p19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9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3" name="Google Shape;413;p19"/>
          <p:cNvGrpSpPr/>
          <p:nvPr/>
        </p:nvGrpSpPr>
        <p:grpSpPr>
          <a:xfrm>
            <a:off x="8568723" y="2184809"/>
            <a:ext cx="214702" cy="2308598"/>
            <a:chOff x="8008096" y="2108910"/>
            <a:chExt cx="199001" cy="2139770"/>
          </a:xfrm>
        </p:grpSpPr>
        <p:sp>
          <p:nvSpPr>
            <p:cNvPr id="414" name="Google Shape;414;p1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6" name="Google Shape;416;p19"/>
          <p:cNvSpPr/>
          <p:nvPr/>
        </p:nvSpPr>
        <p:spPr>
          <a:xfrm>
            <a:off x="6423211" y="3192659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7" name="Google Shape;417;p19"/>
          <p:cNvGrpSpPr/>
          <p:nvPr/>
        </p:nvGrpSpPr>
        <p:grpSpPr>
          <a:xfrm>
            <a:off x="8221223" y="9"/>
            <a:ext cx="214702" cy="2308598"/>
            <a:chOff x="8008096" y="2108910"/>
            <a:chExt cx="199001" cy="2139770"/>
          </a:xfrm>
        </p:grpSpPr>
        <p:sp>
          <p:nvSpPr>
            <p:cNvPr id="418" name="Google Shape;418;p1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2" name="Google Shape;422;p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3" name="Google Shape;423;p2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4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 txBox="1"/>
          <p:nvPr>
            <p:ph idx="1" type="body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indent="-292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41" name="Google Shape;41;p3"/>
          <p:cNvSpPr txBox="1"/>
          <p:nvPr>
            <p:ph idx="2" type="body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indent="-292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2" name="Google Shape;42;p3"/>
          <p:cNvSpPr/>
          <p:nvPr/>
        </p:nvSpPr>
        <p:spPr>
          <a:xfrm>
            <a:off x="8829925" y="1123700"/>
            <a:ext cx="108650" cy="108625"/>
          </a:xfrm>
          <a:custGeom>
            <a:rect b="b" l="l" r="r" t="t"/>
            <a:pathLst>
              <a:path extrusionOk="0" h="4345" w="4346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3"/>
          <p:cNvSpPr/>
          <p:nvPr/>
        </p:nvSpPr>
        <p:spPr>
          <a:xfrm>
            <a:off x="9156250" y="1340450"/>
            <a:ext cx="111450" cy="110975"/>
          </a:xfrm>
          <a:custGeom>
            <a:rect b="b" l="l" r="r" t="t"/>
            <a:pathLst>
              <a:path extrusionOk="0" h="4439" w="4458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3"/>
          <p:cNvSpPr/>
          <p:nvPr/>
        </p:nvSpPr>
        <p:spPr>
          <a:xfrm>
            <a:off x="5809850" y="214400"/>
            <a:ext cx="108625" cy="108625"/>
          </a:xfrm>
          <a:custGeom>
            <a:rect b="b" l="l" r="r" t="t"/>
            <a:pathLst>
              <a:path extrusionOk="0" h="4345" w="4345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3"/>
          <p:cNvSpPr/>
          <p:nvPr/>
        </p:nvSpPr>
        <p:spPr>
          <a:xfrm>
            <a:off x="7079800" y="420088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3"/>
          <p:cNvSpPr/>
          <p:nvPr/>
        </p:nvSpPr>
        <p:spPr>
          <a:xfrm>
            <a:off x="7952700" y="278513"/>
            <a:ext cx="44975" cy="44500"/>
          </a:xfrm>
          <a:custGeom>
            <a:rect b="b" l="l" r="r" t="t"/>
            <a:pathLst>
              <a:path extrusionOk="0" h="1780" w="1799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3"/>
          <p:cNvSpPr/>
          <p:nvPr/>
        </p:nvSpPr>
        <p:spPr>
          <a:xfrm>
            <a:off x="7372450" y="-69325"/>
            <a:ext cx="155925" cy="155925"/>
          </a:xfrm>
          <a:custGeom>
            <a:rect b="b" l="l" r="r" t="t"/>
            <a:pathLst>
              <a:path extrusionOk="0" h="6237" w="6237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3"/>
          <p:cNvSpPr/>
          <p:nvPr/>
        </p:nvSpPr>
        <p:spPr>
          <a:xfrm>
            <a:off x="8464275" y="355050"/>
            <a:ext cx="155925" cy="156400"/>
          </a:xfrm>
          <a:custGeom>
            <a:rect b="b" l="l" r="r" t="t"/>
            <a:pathLst>
              <a:path extrusionOk="0" h="6256" w="6237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3"/>
          <p:cNvSpPr/>
          <p:nvPr/>
        </p:nvSpPr>
        <p:spPr>
          <a:xfrm>
            <a:off x="7264275" y="607363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3"/>
          <p:cNvSpPr/>
          <p:nvPr/>
        </p:nvSpPr>
        <p:spPr>
          <a:xfrm>
            <a:off x="6298850" y="907625"/>
            <a:ext cx="155925" cy="155900"/>
          </a:xfrm>
          <a:custGeom>
            <a:rect b="b" l="l" r="r" t="t"/>
            <a:pathLst>
              <a:path extrusionOk="0" h="6236" w="6237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3"/>
          <p:cNvSpPr/>
          <p:nvPr/>
        </p:nvSpPr>
        <p:spPr>
          <a:xfrm>
            <a:off x="-83000" y="4540463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3"/>
          <p:cNvSpPr/>
          <p:nvPr/>
        </p:nvSpPr>
        <p:spPr>
          <a:xfrm>
            <a:off x="101475" y="4727738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"/>
          <p:cNvSpPr txBox="1"/>
          <p:nvPr>
            <p:ph idx="1" type="subTitle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5" name="Google Shape;55;p4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4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4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4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4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4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4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4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"/>
          <p:cNvSpPr/>
          <p:nvPr/>
        </p:nvSpPr>
        <p:spPr>
          <a:xfrm>
            <a:off x="285750" y="454265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4"/>
          <p:cNvSpPr/>
          <p:nvPr/>
        </p:nvSpPr>
        <p:spPr>
          <a:xfrm>
            <a:off x="439150" y="48034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4"/>
          <p:cNvSpPr txBox="1"/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66" name="Google Shape;66;p4"/>
          <p:cNvSpPr txBox="1"/>
          <p:nvPr>
            <p:ph idx="2" type="subTitle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7" name="Google Shape;67;p4"/>
          <p:cNvSpPr txBox="1"/>
          <p:nvPr>
            <p:ph idx="3" type="title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68" name="Google Shape;68;p4"/>
          <p:cNvSpPr txBox="1"/>
          <p:nvPr>
            <p:ph idx="4" type="ctrTitle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69" name="Google Shape;69;p4"/>
          <p:cNvSpPr txBox="1"/>
          <p:nvPr>
            <p:ph idx="5" type="subTitle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0" name="Google Shape;70;p4"/>
          <p:cNvSpPr txBox="1"/>
          <p:nvPr>
            <p:ph idx="6" type="title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1" name="Google Shape;71;p4"/>
          <p:cNvSpPr txBox="1"/>
          <p:nvPr>
            <p:ph idx="7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72" name="Google Shape;72;p4"/>
          <p:cNvSpPr txBox="1"/>
          <p:nvPr>
            <p:ph idx="8" type="ctrTitle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73" name="Google Shape;73;p4"/>
          <p:cNvSpPr txBox="1"/>
          <p:nvPr>
            <p:ph idx="9" type="title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4" name="Google Shape;74;p4"/>
          <p:cNvSpPr txBox="1"/>
          <p:nvPr>
            <p:ph idx="13" type="ctrTitle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"/>
          <p:cNvSpPr txBox="1"/>
          <p:nvPr>
            <p:ph idx="1" type="body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7" name="Google Shape;77;p5"/>
          <p:cNvSpPr txBox="1"/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78" name="Google Shape;78;p5"/>
          <p:cNvSpPr/>
          <p:nvPr/>
        </p:nvSpPr>
        <p:spPr>
          <a:xfrm>
            <a:off x="720000" y="46901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5"/>
          <p:cNvSpPr/>
          <p:nvPr/>
        </p:nvSpPr>
        <p:spPr>
          <a:xfrm>
            <a:off x="2058475" y="41522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5"/>
          <p:cNvSpPr/>
          <p:nvPr/>
        </p:nvSpPr>
        <p:spPr>
          <a:xfrm>
            <a:off x="1432075" y="429640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5"/>
          <p:cNvSpPr/>
          <p:nvPr/>
        </p:nvSpPr>
        <p:spPr>
          <a:xfrm>
            <a:off x="2194725" y="44747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5"/>
          <p:cNvSpPr/>
          <p:nvPr/>
        </p:nvSpPr>
        <p:spPr>
          <a:xfrm>
            <a:off x="1585475" y="469551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" name="Google Shape;83;p5"/>
          <p:cNvGrpSpPr/>
          <p:nvPr/>
        </p:nvGrpSpPr>
        <p:grpSpPr>
          <a:xfrm>
            <a:off x="8148521" y="3004593"/>
            <a:ext cx="98059" cy="1147595"/>
            <a:chOff x="3347921" y="16006"/>
            <a:chExt cx="98059" cy="1147595"/>
          </a:xfrm>
        </p:grpSpPr>
        <p:sp>
          <p:nvSpPr>
            <p:cNvPr id="84" name="Google Shape;84;p5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" name="Google Shape;86;p5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87" name="Google Shape;87;p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" name="Google Shape;89;p5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90" name="Google Shape;90;p5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92;p5"/>
          <p:cNvSpPr/>
          <p:nvPr/>
        </p:nvSpPr>
        <p:spPr>
          <a:xfrm>
            <a:off x="7686100" y="45688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5"/>
          <p:cNvSpPr/>
          <p:nvPr/>
        </p:nvSpPr>
        <p:spPr>
          <a:xfrm>
            <a:off x="8868125" y="376926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 txBox="1"/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96" name="Google Shape;96;p6"/>
          <p:cNvSpPr txBox="1"/>
          <p:nvPr>
            <p:ph idx="1" type="subTitle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7" name="Google Shape;97;p6"/>
          <p:cNvSpPr txBox="1"/>
          <p:nvPr>
            <p:ph idx="2" type="ctrTitle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98" name="Google Shape;98;p6"/>
          <p:cNvSpPr txBox="1"/>
          <p:nvPr>
            <p:ph idx="3" type="subTitle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9" name="Google Shape;99;p6"/>
          <p:cNvSpPr txBox="1"/>
          <p:nvPr>
            <p:ph idx="4" type="ctrTitle"/>
          </p:nvPr>
        </p:nvSpPr>
        <p:spPr>
          <a:xfrm>
            <a:off x="618825" y="411675"/>
            <a:ext cx="4618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00" name="Google Shape;100;p6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6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6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6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" name="Google Shape;104;p6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05" name="Google Shape;105;p6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6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" name="Google Shape;107;p6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6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7"/>
          <p:cNvSpPr txBox="1"/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11" name="Google Shape;111;p7"/>
          <p:cNvSpPr txBox="1"/>
          <p:nvPr>
            <p:ph idx="1" type="subTitle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2" name="Google Shape;112;p7"/>
          <p:cNvSpPr txBox="1"/>
          <p:nvPr>
            <p:ph idx="2" type="ctrTitle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13" name="Google Shape;113;p7"/>
          <p:cNvSpPr txBox="1"/>
          <p:nvPr>
            <p:ph idx="3" type="subTitle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4" name="Google Shape;114;p7"/>
          <p:cNvSpPr txBox="1"/>
          <p:nvPr>
            <p:ph idx="4" type="ctrTitle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15" name="Google Shape;115;p7"/>
          <p:cNvSpPr txBox="1"/>
          <p:nvPr>
            <p:ph idx="5" type="subTitle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6" name="Google Shape;116;p7"/>
          <p:cNvSpPr txBox="1"/>
          <p:nvPr>
            <p:ph idx="6" type="ctrTitle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17" name="Google Shape;117;p7"/>
          <p:cNvSpPr txBox="1"/>
          <p:nvPr>
            <p:ph idx="7" type="subTitle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8" name="Google Shape;118;p7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19" name="Google Shape;119;p7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7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7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7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7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7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7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7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7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7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31" name="Google Shape;131;p8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8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8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8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8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8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8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8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8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8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"/>
          <p:cNvSpPr/>
          <p:nvPr/>
        </p:nvSpPr>
        <p:spPr>
          <a:xfrm>
            <a:off x="720239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9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4" name="Google Shape;144;p9"/>
          <p:cNvGrpSpPr/>
          <p:nvPr/>
        </p:nvGrpSpPr>
        <p:grpSpPr>
          <a:xfrm>
            <a:off x="8263682" y="-434366"/>
            <a:ext cx="188886" cy="1181532"/>
            <a:chOff x="2877432" y="975334"/>
            <a:chExt cx="188886" cy="1181532"/>
          </a:xfrm>
        </p:grpSpPr>
        <p:sp>
          <p:nvSpPr>
            <p:cNvPr id="145" name="Google Shape;145;p9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" name="Google Shape;148;p9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9" name="Google Shape;149;p9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150" name="Google Shape;150;p9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" name="Google Shape;152;p9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" name="Google Shape;153;p9"/>
          <p:cNvGrpSpPr/>
          <p:nvPr/>
        </p:nvGrpSpPr>
        <p:grpSpPr>
          <a:xfrm>
            <a:off x="8008096" y="2108910"/>
            <a:ext cx="199001" cy="2139770"/>
            <a:chOff x="8008096" y="2108910"/>
            <a:chExt cx="199001" cy="2139770"/>
          </a:xfrm>
        </p:grpSpPr>
        <p:sp>
          <p:nvSpPr>
            <p:cNvPr id="154" name="Google Shape;154;p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" name="Google Shape;156;p9"/>
          <p:cNvGrpSpPr/>
          <p:nvPr/>
        </p:nvGrpSpPr>
        <p:grpSpPr>
          <a:xfrm>
            <a:off x="520996" y="1091548"/>
            <a:ext cx="199001" cy="2139770"/>
            <a:chOff x="8008096" y="2108910"/>
            <a:chExt cx="199001" cy="2139770"/>
          </a:xfrm>
        </p:grpSpPr>
        <p:sp>
          <p:nvSpPr>
            <p:cNvPr id="157" name="Google Shape;157;p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" name="Google Shape;159;p9"/>
          <p:cNvSpPr txBox="1"/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0" name="Google Shape;160;p9"/>
          <p:cNvSpPr txBox="1"/>
          <p:nvPr>
            <p:ph idx="1" type="subTitle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1" name="Google Shape;161;p9"/>
          <p:cNvSpPr txBox="1"/>
          <p:nvPr>
            <p:ph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/>
          <p:nvPr>
            <p:ph type="title"/>
          </p:nvPr>
        </p:nvSpPr>
        <p:spPr>
          <a:xfrm>
            <a:off x="581925" y="3391646"/>
            <a:ext cx="4126500" cy="13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b="0" i="0" sz="18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3"/>
          <p:cNvSpPr txBox="1"/>
          <p:nvPr>
            <p:ph idx="1" type="subTitle"/>
          </p:nvPr>
        </p:nvSpPr>
        <p:spPr>
          <a:xfrm>
            <a:off x="2506075" y="2108900"/>
            <a:ext cx="40314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300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Dự án: Xây dựng blog chia sẻ kinh nghiệm du lịch </a:t>
            </a:r>
            <a:endParaRPr b="1" sz="2300">
              <a:solidFill>
                <a:srgbClr val="F1C2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3"/>
          <p:cNvSpPr txBox="1"/>
          <p:nvPr>
            <p:ph type="ctrTitle"/>
          </p:nvPr>
        </p:nvSpPr>
        <p:spPr>
          <a:xfrm>
            <a:off x="706600" y="-88875"/>
            <a:ext cx="70620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   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FANCY </a:t>
            </a:r>
            <a:r>
              <a:rPr b="1" lang="en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JAVA WEB </a:t>
            </a:r>
            <a:endParaRPr b="1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          </a:t>
            </a: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23"/>
          <p:cNvSpPr/>
          <p:nvPr/>
        </p:nvSpPr>
        <p:spPr>
          <a:xfrm>
            <a:off x="1917281" y="4715495"/>
            <a:ext cx="121434" cy="121434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23"/>
          <p:cNvSpPr/>
          <p:nvPr/>
        </p:nvSpPr>
        <p:spPr>
          <a:xfrm>
            <a:off x="7047944" y="3537816"/>
            <a:ext cx="57834" cy="57834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23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23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23"/>
          <p:cNvSpPr/>
          <p:nvPr/>
        </p:nvSpPr>
        <p:spPr>
          <a:xfrm>
            <a:off x="6059925" y="2903276"/>
            <a:ext cx="120004" cy="177798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23"/>
          <p:cNvSpPr/>
          <p:nvPr/>
        </p:nvSpPr>
        <p:spPr>
          <a:xfrm>
            <a:off x="2924242" y="4302208"/>
            <a:ext cx="119993" cy="119993"/>
          </a:xfrm>
          <a:custGeom>
            <a:rect b="b" l="l" r="r" t="t"/>
            <a:pathLst>
              <a:path extrusionOk="0" h="4579" w="4579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8" name="Google Shape;438;p23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39" name="Google Shape;439;p23"/>
            <p:cNvSpPr/>
            <p:nvPr/>
          </p:nvSpPr>
          <p:spPr>
            <a:xfrm>
              <a:off x="6232314" y="4648280"/>
              <a:ext cx="121434" cy="121198"/>
            </a:xfrm>
            <a:custGeom>
              <a:rect b="b" l="l" r="r" t="t"/>
              <a:pathLst>
                <a:path extrusionOk="0" h="4625" w="4634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6288681" y="3696331"/>
              <a:ext cx="8700" cy="872731"/>
            </a:xfrm>
            <a:custGeom>
              <a:rect b="b" l="l" r="r" t="t"/>
              <a:pathLst>
                <a:path extrusionOk="0" h="33304" w="332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1" name="Google Shape;441;p23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2" name="Google Shape;442;p23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4" name="Google Shape;444;p23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5" name="Google Shape;445;p23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8" name="Google Shape;448;p23"/>
          <p:cNvSpPr/>
          <p:nvPr/>
        </p:nvSpPr>
        <p:spPr>
          <a:xfrm>
            <a:off x="2355692" y="3696328"/>
            <a:ext cx="8464" cy="2519663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23"/>
          <p:cNvSpPr/>
          <p:nvPr/>
        </p:nvSpPr>
        <p:spPr>
          <a:xfrm>
            <a:off x="7446601" y="3454956"/>
            <a:ext cx="8464" cy="1689096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0" name="Google Shape;450;p23"/>
          <p:cNvGrpSpPr/>
          <p:nvPr/>
        </p:nvGrpSpPr>
        <p:grpSpPr>
          <a:xfrm>
            <a:off x="8008096" y="2108910"/>
            <a:ext cx="199001" cy="2139770"/>
            <a:chOff x="8008096" y="2108910"/>
            <a:chExt cx="199001" cy="2139770"/>
          </a:xfrm>
        </p:grpSpPr>
        <p:sp>
          <p:nvSpPr>
            <p:cNvPr id="451" name="Google Shape;451;p2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3" name="Google Shape;453;p23"/>
          <p:cNvGrpSpPr/>
          <p:nvPr/>
        </p:nvGrpSpPr>
        <p:grpSpPr>
          <a:xfrm>
            <a:off x="3387525" y="4108980"/>
            <a:ext cx="199001" cy="867199"/>
            <a:chOff x="4475150" y="4052605"/>
            <a:chExt cx="199001" cy="867199"/>
          </a:xfrm>
        </p:grpSpPr>
        <p:sp>
          <p:nvSpPr>
            <p:cNvPr id="454" name="Google Shape;454;p23"/>
            <p:cNvSpPr/>
            <p:nvPr/>
          </p:nvSpPr>
          <p:spPr>
            <a:xfrm>
              <a:off x="4475150" y="4052605"/>
              <a:ext cx="199001" cy="220121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4522600" y="4494201"/>
              <a:ext cx="104095" cy="115148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23"/>
            <p:cNvSpPr/>
            <p:nvPr/>
          </p:nvSpPr>
          <p:spPr>
            <a:xfrm>
              <a:off x="4534403" y="4830814"/>
              <a:ext cx="80477" cy="88990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3"/>
          <p:cNvSpPr txBox="1"/>
          <p:nvPr/>
        </p:nvSpPr>
        <p:spPr>
          <a:xfrm>
            <a:off x="3028800" y="2903275"/>
            <a:ext cx="3402300" cy="21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</a:rPr>
              <a:t>Thành viên tham gia dự án</a:t>
            </a:r>
            <a:endParaRPr sz="1200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b="1" lang="en">
                <a:solidFill>
                  <a:srgbClr val="FFFFFF"/>
                </a:solidFill>
              </a:rPr>
              <a:t>Trần Phương Nam</a:t>
            </a:r>
            <a:endParaRPr b="1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b="1" lang="en">
                <a:solidFill>
                  <a:srgbClr val="FFFFFF"/>
                </a:solidFill>
              </a:rPr>
              <a:t>Võ Như Khang (Nhóm trưởng)</a:t>
            </a:r>
            <a:endParaRPr b="1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b="1" lang="en">
                <a:solidFill>
                  <a:srgbClr val="FFFFFF"/>
                </a:solidFill>
              </a:rPr>
              <a:t>Hồ Thị Trà Giang</a:t>
            </a:r>
            <a:endParaRPr b="1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b="1" lang="en">
                <a:solidFill>
                  <a:srgbClr val="FFFFFF"/>
                </a:solidFill>
              </a:rPr>
              <a:t>Nguyễn Minh Hiếu</a:t>
            </a:r>
            <a:endParaRPr b="1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b="1" lang="en">
                <a:solidFill>
                  <a:srgbClr val="FFFFFF"/>
                </a:solidFill>
              </a:rPr>
              <a:t>Lã Ngọc Khánh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2"/>
          <p:cNvSpPr txBox="1"/>
          <p:nvPr>
            <p:ph type="ctrTitle"/>
          </p:nvPr>
        </p:nvSpPr>
        <p:spPr>
          <a:xfrm>
            <a:off x="100400" y="2263600"/>
            <a:ext cx="67356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39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Phân tích và Thiết kế </a:t>
            </a:r>
            <a:endParaRPr b="1" sz="39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39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hệ thống</a:t>
            </a:r>
            <a:endParaRPr b="1" sz="39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32"/>
          <p:cNvSpPr/>
          <p:nvPr/>
        </p:nvSpPr>
        <p:spPr>
          <a:xfrm>
            <a:off x="1370475" y="3964275"/>
            <a:ext cx="6279992" cy="104326"/>
          </a:xfrm>
          <a:custGeom>
            <a:rect b="b" l="l" r="r" t="t"/>
            <a:pathLst>
              <a:path extrusionOk="0" h="2382" w="143387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32"/>
          <p:cNvSpPr/>
          <p:nvPr/>
        </p:nvSpPr>
        <p:spPr>
          <a:xfrm>
            <a:off x="1370475" y="4185325"/>
            <a:ext cx="5074478" cy="104326"/>
          </a:xfrm>
          <a:custGeom>
            <a:rect b="b" l="l" r="r" t="t"/>
            <a:pathLst>
              <a:path extrusionOk="0" h="2382" w="87904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FF99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9" name="Google Shape;649;p32"/>
          <p:cNvCxnSpPr>
            <a:stCxn id="650" idx="2"/>
          </p:cNvCxnSpPr>
          <p:nvPr/>
        </p:nvCxnSpPr>
        <p:spPr>
          <a:xfrm>
            <a:off x="6325400" y="2953675"/>
            <a:ext cx="0" cy="978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1" name="Google Shape;651;p32"/>
          <p:cNvSpPr/>
          <p:nvPr/>
        </p:nvSpPr>
        <p:spPr>
          <a:xfrm>
            <a:off x="6325399" y="1687675"/>
            <a:ext cx="1325100" cy="126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5900">
                <a:solidFill>
                  <a:srgbClr val="FFFFFF"/>
                </a:solidFill>
              </a:rPr>
              <a:t>II</a:t>
            </a:r>
            <a:endParaRPr b="0" i="0" sz="5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3"/>
          <p:cNvSpPr txBox="1"/>
          <p:nvPr>
            <p:ph type="ctrTitle"/>
          </p:nvPr>
        </p:nvSpPr>
        <p:spPr>
          <a:xfrm>
            <a:off x="3978175" y="1628850"/>
            <a:ext cx="51657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635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Arial"/>
              <a:buAutoNum type="arabicPeriod"/>
            </a:pPr>
            <a:r>
              <a:rPr b="1" lang="en" sz="37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Use case diagram</a:t>
            </a:r>
            <a:endParaRPr b="1" sz="4900">
              <a:solidFill>
                <a:schemeClr val="accent3"/>
              </a:solidFill>
            </a:endParaRPr>
          </a:p>
        </p:txBody>
      </p:sp>
      <p:grpSp>
        <p:nvGrpSpPr>
          <p:cNvPr id="657" name="Google Shape;657;p33"/>
          <p:cNvGrpSpPr/>
          <p:nvPr/>
        </p:nvGrpSpPr>
        <p:grpSpPr>
          <a:xfrm>
            <a:off x="761567" y="362419"/>
            <a:ext cx="2775273" cy="1140368"/>
            <a:chOff x="2144000" y="736675"/>
            <a:chExt cx="2165475" cy="889800"/>
          </a:xfrm>
        </p:grpSpPr>
        <p:sp>
          <p:nvSpPr>
            <p:cNvPr id="658" name="Google Shape;658;p33"/>
            <p:cNvSpPr/>
            <p:nvPr/>
          </p:nvSpPr>
          <p:spPr>
            <a:xfrm>
              <a:off x="2341825" y="750300"/>
              <a:ext cx="1967025" cy="25"/>
            </a:xfrm>
            <a:custGeom>
              <a:rect b="b" l="l" r="r" t="t"/>
              <a:pathLst>
                <a:path extrusionOk="0" h="1" w="78681">
                  <a:moveTo>
                    <a:pt x="1" y="0"/>
                  </a:moveTo>
                  <a:lnTo>
                    <a:pt x="78680" y="0"/>
                  </a:lnTo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33"/>
            <p:cNvSpPr/>
            <p:nvPr/>
          </p:nvSpPr>
          <p:spPr>
            <a:xfrm>
              <a:off x="2341825" y="748100"/>
              <a:ext cx="1967025" cy="4100"/>
            </a:xfrm>
            <a:custGeom>
              <a:rect b="b" l="l" r="r" t="t"/>
              <a:pathLst>
                <a:path extrusionOk="0" h="164" w="78681">
                  <a:moveTo>
                    <a:pt x="1" y="0"/>
                  </a:moveTo>
                  <a:lnTo>
                    <a:pt x="1" y="164"/>
                  </a:lnTo>
                  <a:lnTo>
                    <a:pt x="78680" y="164"/>
                  </a:lnTo>
                  <a:lnTo>
                    <a:pt x="78680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2144300" y="738000"/>
              <a:ext cx="24300" cy="56425"/>
            </a:xfrm>
            <a:custGeom>
              <a:rect b="b" l="l" r="r" t="t"/>
              <a:pathLst>
                <a:path extrusionOk="0" h="2257" w="972">
                  <a:moveTo>
                    <a:pt x="1" y="1"/>
                  </a:moveTo>
                  <a:lnTo>
                    <a:pt x="1" y="429"/>
                  </a:lnTo>
                  <a:lnTo>
                    <a:pt x="455" y="429"/>
                  </a:lnTo>
                  <a:lnTo>
                    <a:pt x="455" y="2256"/>
                  </a:lnTo>
                  <a:lnTo>
                    <a:pt x="971" y="2256"/>
                  </a:lnTo>
                  <a:lnTo>
                    <a:pt x="971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33"/>
            <p:cNvSpPr/>
            <p:nvPr/>
          </p:nvSpPr>
          <p:spPr>
            <a:xfrm>
              <a:off x="2178325" y="736675"/>
              <a:ext cx="48550" cy="58775"/>
            </a:xfrm>
            <a:custGeom>
              <a:rect b="b" l="l" r="r" t="t"/>
              <a:pathLst>
                <a:path extrusionOk="0" h="2351" w="1942">
                  <a:moveTo>
                    <a:pt x="971" y="467"/>
                  </a:moveTo>
                  <a:cubicBezTo>
                    <a:pt x="1097" y="467"/>
                    <a:pt x="1223" y="526"/>
                    <a:pt x="1299" y="646"/>
                  </a:cubicBezTo>
                  <a:cubicBezTo>
                    <a:pt x="1387" y="810"/>
                    <a:pt x="1425" y="999"/>
                    <a:pt x="1412" y="1188"/>
                  </a:cubicBezTo>
                  <a:cubicBezTo>
                    <a:pt x="1425" y="1377"/>
                    <a:pt x="1387" y="1566"/>
                    <a:pt x="1299" y="1742"/>
                  </a:cubicBezTo>
                  <a:cubicBezTo>
                    <a:pt x="1223" y="1856"/>
                    <a:pt x="1097" y="1912"/>
                    <a:pt x="971" y="1912"/>
                  </a:cubicBezTo>
                  <a:cubicBezTo>
                    <a:pt x="845" y="1912"/>
                    <a:pt x="719" y="1856"/>
                    <a:pt x="643" y="1742"/>
                  </a:cubicBezTo>
                  <a:cubicBezTo>
                    <a:pt x="555" y="1566"/>
                    <a:pt x="517" y="1377"/>
                    <a:pt x="530" y="1188"/>
                  </a:cubicBezTo>
                  <a:cubicBezTo>
                    <a:pt x="517" y="999"/>
                    <a:pt x="555" y="810"/>
                    <a:pt x="643" y="646"/>
                  </a:cubicBezTo>
                  <a:cubicBezTo>
                    <a:pt x="719" y="526"/>
                    <a:pt x="845" y="467"/>
                    <a:pt x="971" y="467"/>
                  </a:cubicBezTo>
                  <a:close/>
                  <a:moveTo>
                    <a:pt x="969" y="0"/>
                  </a:moveTo>
                  <a:cubicBezTo>
                    <a:pt x="798" y="0"/>
                    <a:pt x="625" y="48"/>
                    <a:pt x="467" y="142"/>
                  </a:cubicBezTo>
                  <a:cubicBezTo>
                    <a:pt x="316" y="243"/>
                    <a:pt x="202" y="381"/>
                    <a:pt x="127" y="545"/>
                  </a:cubicBezTo>
                  <a:cubicBezTo>
                    <a:pt x="39" y="747"/>
                    <a:pt x="1" y="961"/>
                    <a:pt x="1" y="1175"/>
                  </a:cubicBezTo>
                  <a:cubicBezTo>
                    <a:pt x="1" y="1390"/>
                    <a:pt x="39" y="1604"/>
                    <a:pt x="127" y="1805"/>
                  </a:cubicBezTo>
                  <a:cubicBezTo>
                    <a:pt x="202" y="1969"/>
                    <a:pt x="316" y="2108"/>
                    <a:pt x="467" y="2209"/>
                  </a:cubicBezTo>
                  <a:cubicBezTo>
                    <a:pt x="618" y="2303"/>
                    <a:pt x="791" y="2350"/>
                    <a:pt x="965" y="2350"/>
                  </a:cubicBezTo>
                  <a:cubicBezTo>
                    <a:pt x="1138" y="2350"/>
                    <a:pt x="1311" y="2303"/>
                    <a:pt x="1462" y="2209"/>
                  </a:cubicBezTo>
                  <a:cubicBezTo>
                    <a:pt x="1614" y="2108"/>
                    <a:pt x="1740" y="1969"/>
                    <a:pt x="1815" y="1805"/>
                  </a:cubicBezTo>
                  <a:cubicBezTo>
                    <a:pt x="1904" y="1604"/>
                    <a:pt x="1941" y="1390"/>
                    <a:pt x="1929" y="1175"/>
                  </a:cubicBezTo>
                  <a:cubicBezTo>
                    <a:pt x="1941" y="961"/>
                    <a:pt x="1904" y="747"/>
                    <a:pt x="1815" y="545"/>
                  </a:cubicBezTo>
                  <a:cubicBezTo>
                    <a:pt x="1740" y="381"/>
                    <a:pt x="1614" y="243"/>
                    <a:pt x="1462" y="142"/>
                  </a:cubicBezTo>
                  <a:cubicBezTo>
                    <a:pt x="1311" y="48"/>
                    <a:pt x="1141" y="0"/>
                    <a:pt x="96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33"/>
            <p:cNvSpPr/>
            <p:nvPr/>
          </p:nvSpPr>
          <p:spPr>
            <a:xfrm>
              <a:off x="2232825" y="736800"/>
              <a:ext cx="48550" cy="58525"/>
            </a:xfrm>
            <a:custGeom>
              <a:rect b="b" l="l" r="r" t="t"/>
              <a:pathLst>
                <a:path extrusionOk="0" h="2341" w="1942">
                  <a:moveTo>
                    <a:pt x="984" y="465"/>
                  </a:moveTo>
                  <a:cubicBezTo>
                    <a:pt x="1110" y="465"/>
                    <a:pt x="1236" y="528"/>
                    <a:pt x="1299" y="641"/>
                  </a:cubicBezTo>
                  <a:cubicBezTo>
                    <a:pt x="1387" y="805"/>
                    <a:pt x="1425" y="994"/>
                    <a:pt x="1412" y="1183"/>
                  </a:cubicBezTo>
                  <a:cubicBezTo>
                    <a:pt x="1425" y="1372"/>
                    <a:pt x="1387" y="1561"/>
                    <a:pt x="1299" y="1737"/>
                  </a:cubicBezTo>
                  <a:lnTo>
                    <a:pt x="1299" y="1725"/>
                  </a:lnTo>
                  <a:cubicBezTo>
                    <a:pt x="1236" y="1838"/>
                    <a:pt x="1110" y="1914"/>
                    <a:pt x="984" y="1914"/>
                  </a:cubicBezTo>
                  <a:cubicBezTo>
                    <a:pt x="858" y="1914"/>
                    <a:pt x="732" y="1838"/>
                    <a:pt x="669" y="1737"/>
                  </a:cubicBezTo>
                  <a:cubicBezTo>
                    <a:pt x="580" y="1561"/>
                    <a:pt x="530" y="1372"/>
                    <a:pt x="555" y="1183"/>
                  </a:cubicBezTo>
                  <a:cubicBezTo>
                    <a:pt x="530" y="994"/>
                    <a:pt x="580" y="805"/>
                    <a:pt x="669" y="641"/>
                  </a:cubicBezTo>
                  <a:cubicBezTo>
                    <a:pt x="732" y="528"/>
                    <a:pt x="858" y="465"/>
                    <a:pt x="984" y="465"/>
                  </a:cubicBezTo>
                  <a:close/>
                  <a:moveTo>
                    <a:pt x="989" y="1"/>
                  </a:moveTo>
                  <a:cubicBezTo>
                    <a:pt x="640" y="1"/>
                    <a:pt x="302" y="198"/>
                    <a:pt x="139" y="540"/>
                  </a:cubicBezTo>
                  <a:cubicBezTo>
                    <a:pt x="39" y="742"/>
                    <a:pt x="1" y="956"/>
                    <a:pt x="13" y="1170"/>
                  </a:cubicBezTo>
                  <a:cubicBezTo>
                    <a:pt x="1" y="1385"/>
                    <a:pt x="39" y="1599"/>
                    <a:pt x="139" y="1800"/>
                  </a:cubicBezTo>
                  <a:cubicBezTo>
                    <a:pt x="202" y="1964"/>
                    <a:pt x="328" y="2103"/>
                    <a:pt x="480" y="2204"/>
                  </a:cubicBezTo>
                  <a:cubicBezTo>
                    <a:pt x="633" y="2296"/>
                    <a:pt x="800" y="2340"/>
                    <a:pt x="965" y="2340"/>
                  </a:cubicBezTo>
                  <a:cubicBezTo>
                    <a:pt x="1315" y="2340"/>
                    <a:pt x="1652" y="2143"/>
                    <a:pt x="1815" y="1800"/>
                  </a:cubicBezTo>
                  <a:cubicBezTo>
                    <a:pt x="1903" y="1599"/>
                    <a:pt x="1941" y="1385"/>
                    <a:pt x="1941" y="1170"/>
                  </a:cubicBezTo>
                  <a:cubicBezTo>
                    <a:pt x="1941" y="956"/>
                    <a:pt x="1903" y="742"/>
                    <a:pt x="1815" y="540"/>
                  </a:cubicBezTo>
                  <a:cubicBezTo>
                    <a:pt x="1740" y="376"/>
                    <a:pt x="1626" y="238"/>
                    <a:pt x="1475" y="137"/>
                  </a:cubicBezTo>
                  <a:cubicBezTo>
                    <a:pt x="1322" y="44"/>
                    <a:pt x="1154" y="1"/>
                    <a:pt x="98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33"/>
            <p:cNvSpPr/>
            <p:nvPr/>
          </p:nvSpPr>
          <p:spPr>
            <a:xfrm>
              <a:off x="2342775" y="888600"/>
              <a:ext cx="1966700" cy="25"/>
            </a:xfrm>
            <a:custGeom>
              <a:rect b="b" l="l" r="r" t="t"/>
              <a:pathLst>
                <a:path extrusionOk="0" h="1" w="78668">
                  <a:moveTo>
                    <a:pt x="0" y="0"/>
                  </a:moveTo>
                  <a:lnTo>
                    <a:pt x="78668" y="0"/>
                  </a:lnTo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33"/>
            <p:cNvSpPr/>
            <p:nvPr/>
          </p:nvSpPr>
          <p:spPr>
            <a:xfrm>
              <a:off x="2342775" y="886700"/>
              <a:ext cx="1966700" cy="4125"/>
            </a:xfrm>
            <a:custGeom>
              <a:rect b="b" l="l" r="r" t="t"/>
              <a:pathLst>
                <a:path extrusionOk="0" h="165" w="78668">
                  <a:moveTo>
                    <a:pt x="0" y="0"/>
                  </a:moveTo>
                  <a:lnTo>
                    <a:pt x="0" y="164"/>
                  </a:lnTo>
                  <a:lnTo>
                    <a:pt x="78668" y="164"/>
                  </a:lnTo>
                  <a:lnTo>
                    <a:pt x="78668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33"/>
            <p:cNvSpPr/>
            <p:nvPr/>
          </p:nvSpPr>
          <p:spPr>
            <a:xfrm>
              <a:off x="2144950" y="875350"/>
              <a:ext cx="45075" cy="57675"/>
            </a:xfrm>
            <a:custGeom>
              <a:rect b="b" l="l" r="r" t="t"/>
              <a:pathLst>
                <a:path extrusionOk="0" h="2307" w="1803">
                  <a:moveTo>
                    <a:pt x="895" y="1"/>
                  </a:moveTo>
                  <a:cubicBezTo>
                    <a:pt x="706" y="1"/>
                    <a:pt x="529" y="39"/>
                    <a:pt x="366" y="114"/>
                  </a:cubicBezTo>
                  <a:cubicBezTo>
                    <a:pt x="214" y="177"/>
                    <a:pt x="88" y="291"/>
                    <a:pt x="0" y="429"/>
                  </a:cubicBezTo>
                  <a:lnTo>
                    <a:pt x="378" y="669"/>
                  </a:lnTo>
                  <a:cubicBezTo>
                    <a:pt x="429" y="593"/>
                    <a:pt x="492" y="543"/>
                    <a:pt x="580" y="505"/>
                  </a:cubicBezTo>
                  <a:cubicBezTo>
                    <a:pt x="655" y="467"/>
                    <a:pt x="756" y="442"/>
                    <a:pt x="844" y="442"/>
                  </a:cubicBezTo>
                  <a:cubicBezTo>
                    <a:pt x="933" y="442"/>
                    <a:pt x="1033" y="467"/>
                    <a:pt x="1109" y="517"/>
                  </a:cubicBezTo>
                  <a:cubicBezTo>
                    <a:pt x="1172" y="568"/>
                    <a:pt x="1210" y="643"/>
                    <a:pt x="1197" y="732"/>
                  </a:cubicBezTo>
                  <a:cubicBezTo>
                    <a:pt x="1197" y="795"/>
                    <a:pt x="1185" y="858"/>
                    <a:pt x="1159" y="921"/>
                  </a:cubicBezTo>
                  <a:cubicBezTo>
                    <a:pt x="1109" y="996"/>
                    <a:pt x="1046" y="1072"/>
                    <a:pt x="970" y="1148"/>
                  </a:cubicBezTo>
                  <a:lnTo>
                    <a:pt x="101" y="1967"/>
                  </a:lnTo>
                  <a:lnTo>
                    <a:pt x="101" y="2307"/>
                  </a:lnTo>
                  <a:lnTo>
                    <a:pt x="1802" y="2307"/>
                  </a:lnTo>
                  <a:lnTo>
                    <a:pt x="1802" y="1878"/>
                  </a:lnTo>
                  <a:lnTo>
                    <a:pt x="832" y="1878"/>
                  </a:lnTo>
                  <a:lnTo>
                    <a:pt x="1348" y="1387"/>
                  </a:lnTo>
                  <a:cubicBezTo>
                    <a:pt x="1474" y="1274"/>
                    <a:pt x="1575" y="1160"/>
                    <a:pt x="1651" y="1022"/>
                  </a:cubicBezTo>
                  <a:cubicBezTo>
                    <a:pt x="1701" y="908"/>
                    <a:pt x="1726" y="795"/>
                    <a:pt x="1726" y="669"/>
                  </a:cubicBezTo>
                  <a:cubicBezTo>
                    <a:pt x="1726" y="543"/>
                    <a:pt x="1689" y="417"/>
                    <a:pt x="1626" y="316"/>
                  </a:cubicBezTo>
                  <a:cubicBezTo>
                    <a:pt x="1550" y="215"/>
                    <a:pt x="1449" y="139"/>
                    <a:pt x="1336" y="89"/>
                  </a:cubicBezTo>
                  <a:cubicBezTo>
                    <a:pt x="1185" y="26"/>
                    <a:pt x="1046" y="1"/>
                    <a:pt x="895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33"/>
            <p:cNvSpPr/>
            <p:nvPr/>
          </p:nvSpPr>
          <p:spPr>
            <a:xfrm>
              <a:off x="2194075" y="875600"/>
              <a:ext cx="50750" cy="58450"/>
            </a:xfrm>
            <a:custGeom>
              <a:rect b="b" l="l" r="r" t="t"/>
              <a:pathLst>
                <a:path extrusionOk="0" h="2338" w="2030">
                  <a:moveTo>
                    <a:pt x="1015" y="451"/>
                  </a:moveTo>
                  <a:cubicBezTo>
                    <a:pt x="1138" y="451"/>
                    <a:pt x="1261" y="507"/>
                    <a:pt x="1337" y="621"/>
                  </a:cubicBezTo>
                  <a:cubicBezTo>
                    <a:pt x="1425" y="797"/>
                    <a:pt x="1475" y="986"/>
                    <a:pt x="1463" y="1175"/>
                  </a:cubicBezTo>
                  <a:cubicBezTo>
                    <a:pt x="1475" y="1364"/>
                    <a:pt x="1425" y="1553"/>
                    <a:pt x="1337" y="1717"/>
                  </a:cubicBezTo>
                  <a:cubicBezTo>
                    <a:pt x="1261" y="1837"/>
                    <a:pt x="1138" y="1897"/>
                    <a:pt x="1015" y="1897"/>
                  </a:cubicBezTo>
                  <a:cubicBezTo>
                    <a:pt x="892" y="1897"/>
                    <a:pt x="769" y="1837"/>
                    <a:pt x="694" y="1717"/>
                  </a:cubicBezTo>
                  <a:cubicBezTo>
                    <a:pt x="606" y="1553"/>
                    <a:pt x="568" y="1364"/>
                    <a:pt x="580" y="1175"/>
                  </a:cubicBezTo>
                  <a:cubicBezTo>
                    <a:pt x="568" y="986"/>
                    <a:pt x="606" y="797"/>
                    <a:pt x="694" y="621"/>
                  </a:cubicBezTo>
                  <a:cubicBezTo>
                    <a:pt x="769" y="507"/>
                    <a:pt x="892" y="451"/>
                    <a:pt x="1015" y="451"/>
                  </a:cubicBezTo>
                  <a:close/>
                  <a:moveTo>
                    <a:pt x="1015" y="0"/>
                  </a:moveTo>
                  <a:cubicBezTo>
                    <a:pt x="842" y="0"/>
                    <a:pt x="669" y="48"/>
                    <a:pt x="517" y="142"/>
                  </a:cubicBezTo>
                  <a:cubicBezTo>
                    <a:pt x="366" y="230"/>
                    <a:pt x="253" y="369"/>
                    <a:pt x="177" y="533"/>
                  </a:cubicBezTo>
                  <a:cubicBezTo>
                    <a:pt x="1" y="936"/>
                    <a:pt x="1" y="1390"/>
                    <a:pt x="177" y="1793"/>
                  </a:cubicBezTo>
                  <a:cubicBezTo>
                    <a:pt x="253" y="1957"/>
                    <a:pt x="366" y="2095"/>
                    <a:pt x="517" y="2196"/>
                  </a:cubicBezTo>
                  <a:cubicBezTo>
                    <a:pt x="669" y="2291"/>
                    <a:pt x="842" y="2338"/>
                    <a:pt x="1015" y="2338"/>
                  </a:cubicBezTo>
                  <a:cubicBezTo>
                    <a:pt x="1188" y="2338"/>
                    <a:pt x="1362" y="2291"/>
                    <a:pt x="1513" y="2196"/>
                  </a:cubicBezTo>
                  <a:cubicBezTo>
                    <a:pt x="1664" y="2108"/>
                    <a:pt x="1790" y="1969"/>
                    <a:pt x="1853" y="1805"/>
                  </a:cubicBezTo>
                  <a:cubicBezTo>
                    <a:pt x="2030" y="1402"/>
                    <a:pt x="2030" y="949"/>
                    <a:pt x="1853" y="545"/>
                  </a:cubicBezTo>
                  <a:cubicBezTo>
                    <a:pt x="1790" y="381"/>
                    <a:pt x="1664" y="243"/>
                    <a:pt x="1513" y="142"/>
                  </a:cubicBezTo>
                  <a:cubicBezTo>
                    <a:pt x="1362" y="48"/>
                    <a:pt x="1188" y="0"/>
                    <a:pt x="1015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33"/>
            <p:cNvSpPr/>
            <p:nvPr/>
          </p:nvSpPr>
          <p:spPr>
            <a:xfrm>
              <a:off x="2248900" y="875200"/>
              <a:ext cx="50425" cy="58625"/>
            </a:xfrm>
            <a:custGeom>
              <a:rect b="b" l="l" r="r" t="t"/>
              <a:pathLst>
                <a:path extrusionOk="0" h="2345" w="2017">
                  <a:moveTo>
                    <a:pt x="1002" y="467"/>
                  </a:moveTo>
                  <a:cubicBezTo>
                    <a:pt x="1125" y="467"/>
                    <a:pt x="1248" y="523"/>
                    <a:pt x="1323" y="637"/>
                  </a:cubicBezTo>
                  <a:cubicBezTo>
                    <a:pt x="1412" y="813"/>
                    <a:pt x="1462" y="1002"/>
                    <a:pt x="1449" y="1191"/>
                  </a:cubicBezTo>
                  <a:cubicBezTo>
                    <a:pt x="1462" y="1380"/>
                    <a:pt x="1412" y="1569"/>
                    <a:pt x="1323" y="1733"/>
                  </a:cubicBezTo>
                  <a:lnTo>
                    <a:pt x="1336" y="1733"/>
                  </a:lnTo>
                  <a:cubicBezTo>
                    <a:pt x="1260" y="1847"/>
                    <a:pt x="1134" y="1903"/>
                    <a:pt x="1010" y="1903"/>
                  </a:cubicBezTo>
                  <a:cubicBezTo>
                    <a:pt x="886" y="1903"/>
                    <a:pt x="763" y="1847"/>
                    <a:pt x="693" y="1733"/>
                  </a:cubicBezTo>
                  <a:cubicBezTo>
                    <a:pt x="593" y="1569"/>
                    <a:pt x="555" y="1380"/>
                    <a:pt x="567" y="1191"/>
                  </a:cubicBezTo>
                  <a:cubicBezTo>
                    <a:pt x="555" y="1002"/>
                    <a:pt x="593" y="813"/>
                    <a:pt x="681" y="637"/>
                  </a:cubicBezTo>
                  <a:cubicBezTo>
                    <a:pt x="756" y="523"/>
                    <a:pt x="879" y="467"/>
                    <a:pt x="1002" y="467"/>
                  </a:cubicBezTo>
                  <a:close/>
                  <a:moveTo>
                    <a:pt x="1001" y="1"/>
                  </a:moveTo>
                  <a:cubicBezTo>
                    <a:pt x="832" y="1"/>
                    <a:pt x="660" y="47"/>
                    <a:pt x="504" y="145"/>
                  </a:cubicBezTo>
                  <a:cubicBezTo>
                    <a:pt x="353" y="246"/>
                    <a:pt x="240" y="385"/>
                    <a:pt x="164" y="549"/>
                  </a:cubicBezTo>
                  <a:cubicBezTo>
                    <a:pt x="0" y="952"/>
                    <a:pt x="0" y="1406"/>
                    <a:pt x="164" y="1809"/>
                  </a:cubicBezTo>
                  <a:cubicBezTo>
                    <a:pt x="240" y="1973"/>
                    <a:pt x="353" y="2111"/>
                    <a:pt x="504" y="2212"/>
                  </a:cubicBezTo>
                  <a:cubicBezTo>
                    <a:pt x="656" y="2300"/>
                    <a:pt x="829" y="2344"/>
                    <a:pt x="1002" y="2344"/>
                  </a:cubicBezTo>
                  <a:cubicBezTo>
                    <a:pt x="1175" y="2344"/>
                    <a:pt x="1349" y="2300"/>
                    <a:pt x="1500" y="2212"/>
                  </a:cubicBezTo>
                  <a:cubicBezTo>
                    <a:pt x="1651" y="2111"/>
                    <a:pt x="1777" y="1973"/>
                    <a:pt x="1840" y="1809"/>
                  </a:cubicBezTo>
                  <a:cubicBezTo>
                    <a:pt x="2017" y="1406"/>
                    <a:pt x="2017" y="952"/>
                    <a:pt x="1840" y="549"/>
                  </a:cubicBezTo>
                  <a:cubicBezTo>
                    <a:pt x="1687" y="200"/>
                    <a:pt x="1351" y="1"/>
                    <a:pt x="1001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33"/>
            <p:cNvSpPr/>
            <p:nvPr/>
          </p:nvSpPr>
          <p:spPr>
            <a:xfrm>
              <a:off x="2342450" y="1027200"/>
              <a:ext cx="1966725" cy="25"/>
            </a:xfrm>
            <a:custGeom>
              <a:rect b="b" l="l" r="r" t="t"/>
              <a:pathLst>
                <a:path extrusionOk="0" h="1" w="78669">
                  <a:moveTo>
                    <a:pt x="1" y="0"/>
                  </a:moveTo>
                  <a:lnTo>
                    <a:pt x="78668" y="0"/>
                  </a:lnTo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33"/>
            <p:cNvSpPr/>
            <p:nvPr/>
          </p:nvSpPr>
          <p:spPr>
            <a:xfrm>
              <a:off x="2342450" y="1025300"/>
              <a:ext cx="1966725" cy="3825"/>
            </a:xfrm>
            <a:custGeom>
              <a:rect b="b" l="l" r="r" t="t"/>
              <a:pathLst>
                <a:path extrusionOk="0" h="153" w="78669">
                  <a:moveTo>
                    <a:pt x="1" y="1"/>
                  </a:moveTo>
                  <a:lnTo>
                    <a:pt x="1" y="152"/>
                  </a:lnTo>
                  <a:lnTo>
                    <a:pt x="78668" y="152"/>
                  </a:lnTo>
                  <a:lnTo>
                    <a:pt x="78668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33"/>
            <p:cNvSpPr/>
            <p:nvPr/>
          </p:nvSpPr>
          <p:spPr>
            <a:xfrm>
              <a:off x="2144000" y="1015225"/>
              <a:ext cx="45075" cy="57100"/>
            </a:xfrm>
            <a:custGeom>
              <a:rect b="b" l="l" r="r" t="t"/>
              <a:pathLst>
                <a:path extrusionOk="0" h="2284" w="1803">
                  <a:moveTo>
                    <a:pt x="126" y="1"/>
                  </a:moveTo>
                  <a:lnTo>
                    <a:pt x="126" y="416"/>
                  </a:lnTo>
                  <a:lnTo>
                    <a:pt x="1084" y="416"/>
                  </a:lnTo>
                  <a:lnTo>
                    <a:pt x="618" y="946"/>
                  </a:lnTo>
                  <a:lnTo>
                    <a:pt x="618" y="1286"/>
                  </a:lnTo>
                  <a:lnTo>
                    <a:pt x="857" y="1286"/>
                  </a:lnTo>
                  <a:cubicBezTo>
                    <a:pt x="1134" y="1286"/>
                    <a:pt x="1273" y="1387"/>
                    <a:pt x="1273" y="1563"/>
                  </a:cubicBezTo>
                  <a:cubicBezTo>
                    <a:pt x="1273" y="1651"/>
                    <a:pt x="1235" y="1740"/>
                    <a:pt x="1160" y="1777"/>
                  </a:cubicBezTo>
                  <a:cubicBezTo>
                    <a:pt x="1086" y="1830"/>
                    <a:pt x="995" y="1856"/>
                    <a:pt x="901" y="1856"/>
                  </a:cubicBezTo>
                  <a:cubicBezTo>
                    <a:pt x="882" y="1856"/>
                    <a:pt x="863" y="1855"/>
                    <a:pt x="845" y="1853"/>
                  </a:cubicBezTo>
                  <a:cubicBezTo>
                    <a:pt x="731" y="1853"/>
                    <a:pt x="618" y="1840"/>
                    <a:pt x="504" y="1803"/>
                  </a:cubicBezTo>
                  <a:cubicBezTo>
                    <a:pt x="391" y="1765"/>
                    <a:pt x="290" y="1714"/>
                    <a:pt x="202" y="1651"/>
                  </a:cubicBezTo>
                  <a:lnTo>
                    <a:pt x="0" y="2042"/>
                  </a:lnTo>
                  <a:cubicBezTo>
                    <a:pt x="114" y="2130"/>
                    <a:pt x="252" y="2193"/>
                    <a:pt x="391" y="2218"/>
                  </a:cubicBezTo>
                  <a:cubicBezTo>
                    <a:pt x="542" y="2269"/>
                    <a:pt x="706" y="2281"/>
                    <a:pt x="870" y="2281"/>
                  </a:cubicBezTo>
                  <a:cubicBezTo>
                    <a:pt x="893" y="2283"/>
                    <a:pt x="915" y="2284"/>
                    <a:pt x="938" y="2284"/>
                  </a:cubicBezTo>
                  <a:cubicBezTo>
                    <a:pt x="1092" y="2284"/>
                    <a:pt x="1244" y="2248"/>
                    <a:pt x="1386" y="2193"/>
                  </a:cubicBezTo>
                  <a:cubicBezTo>
                    <a:pt x="1512" y="2130"/>
                    <a:pt x="1613" y="2042"/>
                    <a:pt x="1701" y="1916"/>
                  </a:cubicBezTo>
                  <a:cubicBezTo>
                    <a:pt x="1764" y="1815"/>
                    <a:pt x="1802" y="1689"/>
                    <a:pt x="1802" y="1563"/>
                  </a:cubicBezTo>
                  <a:cubicBezTo>
                    <a:pt x="1802" y="1399"/>
                    <a:pt x="1752" y="1248"/>
                    <a:pt x="1638" y="1135"/>
                  </a:cubicBezTo>
                  <a:cubicBezTo>
                    <a:pt x="1512" y="1009"/>
                    <a:pt x="1361" y="933"/>
                    <a:pt x="1185" y="908"/>
                  </a:cubicBezTo>
                  <a:lnTo>
                    <a:pt x="1701" y="328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33"/>
            <p:cNvSpPr/>
            <p:nvPr/>
          </p:nvSpPr>
          <p:spPr>
            <a:xfrm>
              <a:off x="2193775" y="1013900"/>
              <a:ext cx="50425" cy="58450"/>
            </a:xfrm>
            <a:custGeom>
              <a:rect b="b" l="l" r="r" t="t"/>
              <a:pathLst>
                <a:path extrusionOk="0" h="2338" w="2017">
                  <a:moveTo>
                    <a:pt x="1015" y="451"/>
                  </a:moveTo>
                  <a:cubicBezTo>
                    <a:pt x="1137" y="451"/>
                    <a:pt x="1260" y="507"/>
                    <a:pt x="1336" y="621"/>
                  </a:cubicBezTo>
                  <a:cubicBezTo>
                    <a:pt x="1500" y="973"/>
                    <a:pt x="1500" y="1377"/>
                    <a:pt x="1336" y="1730"/>
                  </a:cubicBezTo>
                  <a:cubicBezTo>
                    <a:pt x="1260" y="1843"/>
                    <a:pt x="1137" y="1900"/>
                    <a:pt x="1015" y="1900"/>
                  </a:cubicBezTo>
                  <a:cubicBezTo>
                    <a:pt x="892" y="1900"/>
                    <a:pt x="769" y="1843"/>
                    <a:pt x="693" y="1730"/>
                  </a:cubicBezTo>
                  <a:cubicBezTo>
                    <a:pt x="529" y="1377"/>
                    <a:pt x="529" y="973"/>
                    <a:pt x="693" y="621"/>
                  </a:cubicBezTo>
                  <a:cubicBezTo>
                    <a:pt x="769" y="507"/>
                    <a:pt x="892" y="451"/>
                    <a:pt x="1015" y="451"/>
                  </a:cubicBezTo>
                  <a:close/>
                  <a:moveTo>
                    <a:pt x="1015" y="0"/>
                  </a:moveTo>
                  <a:cubicBezTo>
                    <a:pt x="841" y="0"/>
                    <a:pt x="668" y="47"/>
                    <a:pt x="517" y="142"/>
                  </a:cubicBezTo>
                  <a:cubicBezTo>
                    <a:pt x="366" y="243"/>
                    <a:pt x="240" y="381"/>
                    <a:pt x="177" y="545"/>
                  </a:cubicBezTo>
                  <a:cubicBezTo>
                    <a:pt x="0" y="948"/>
                    <a:pt x="0" y="1402"/>
                    <a:pt x="177" y="1805"/>
                  </a:cubicBezTo>
                  <a:cubicBezTo>
                    <a:pt x="240" y="1969"/>
                    <a:pt x="366" y="2108"/>
                    <a:pt x="517" y="2196"/>
                  </a:cubicBezTo>
                  <a:cubicBezTo>
                    <a:pt x="668" y="2290"/>
                    <a:pt x="841" y="2338"/>
                    <a:pt x="1015" y="2338"/>
                  </a:cubicBezTo>
                  <a:cubicBezTo>
                    <a:pt x="1188" y="2338"/>
                    <a:pt x="1361" y="2290"/>
                    <a:pt x="1512" y="2196"/>
                  </a:cubicBezTo>
                  <a:cubicBezTo>
                    <a:pt x="1664" y="2108"/>
                    <a:pt x="1777" y="1969"/>
                    <a:pt x="1853" y="1805"/>
                  </a:cubicBezTo>
                  <a:cubicBezTo>
                    <a:pt x="2016" y="1402"/>
                    <a:pt x="2016" y="948"/>
                    <a:pt x="1853" y="545"/>
                  </a:cubicBezTo>
                  <a:cubicBezTo>
                    <a:pt x="1777" y="381"/>
                    <a:pt x="1664" y="243"/>
                    <a:pt x="1512" y="142"/>
                  </a:cubicBezTo>
                  <a:cubicBezTo>
                    <a:pt x="1361" y="47"/>
                    <a:pt x="1188" y="0"/>
                    <a:pt x="1015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33"/>
            <p:cNvSpPr/>
            <p:nvPr/>
          </p:nvSpPr>
          <p:spPr>
            <a:xfrm>
              <a:off x="2248575" y="1013900"/>
              <a:ext cx="50425" cy="58425"/>
            </a:xfrm>
            <a:custGeom>
              <a:rect b="b" l="l" r="r" t="t"/>
              <a:pathLst>
                <a:path extrusionOk="0" h="2337" w="2017">
                  <a:moveTo>
                    <a:pt x="1009" y="451"/>
                  </a:moveTo>
                  <a:cubicBezTo>
                    <a:pt x="1135" y="451"/>
                    <a:pt x="1261" y="507"/>
                    <a:pt x="1336" y="621"/>
                  </a:cubicBezTo>
                  <a:cubicBezTo>
                    <a:pt x="1488" y="973"/>
                    <a:pt x="1488" y="1377"/>
                    <a:pt x="1336" y="1730"/>
                  </a:cubicBezTo>
                  <a:cubicBezTo>
                    <a:pt x="1261" y="1843"/>
                    <a:pt x="1135" y="1900"/>
                    <a:pt x="1009" y="1900"/>
                  </a:cubicBezTo>
                  <a:cubicBezTo>
                    <a:pt x="883" y="1900"/>
                    <a:pt x="757" y="1843"/>
                    <a:pt x="681" y="1730"/>
                  </a:cubicBezTo>
                  <a:cubicBezTo>
                    <a:pt x="530" y="1377"/>
                    <a:pt x="530" y="973"/>
                    <a:pt x="681" y="621"/>
                  </a:cubicBezTo>
                  <a:cubicBezTo>
                    <a:pt x="757" y="507"/>
                    <a:pt x="883" y="451"/>
                    <a:pt x="1009" y="451"/>
                  </a:cubicBezTo>
                  <a:close/>
                  <a:moveTo>
                    <a:pt x="1009" y="0"/>
                  </a:moveTo>
                  <a:cubicBezTo>
                    <a:pt x="836" y="0"/>
                    <a:pt x="662" y="47"/>
                    <a:pt x="505" y="142"/>
                  </a:cubicBezTo>
                  <a:cubicBezTo>
                    <a:pt x="354" y="243"/>
                    <a:pt x="240" y="381"/>
                    <a:pt x="165" y="545"/>
                  </a:cubicBezTo>
                  <a:cubicBezTo>
                    <a:pt x="1" y="948"/>
                    <a:pt x="1" y="1402"/>
                    <a:pt x="165" y="1805"/>
                  </a:cubicBezTo>
                  <a:cubicBezTo>
                    <a:pt x="240" y="1969"/>
                    <a:pt x="354" y="2108"/>
                    <a:pt x="505" y="2196"/>
                  </a:cubicBezTo>
                  <a:cubicBezTo>
                    <a:pt x="641" y="2286"/>
                    <a:pt x="797" y="2336"/>
                    <a:pt x="955" y="2336"/>
                  </a:cubicBezTo>
                  <a:cubicBezTo>
                    <a:pt x="973" y="2336"/>
                    <a:pt x="991" y="2336"/>
                    <a:pt x="1009" y="2334"/>
                  </a:cubicBezTo>
                  <a:cubicBezTo>
                    <a:pt x="1019" y="2335"/>
                    <a:pt x="1029" y="2335"/>
                    <a:pt x="1039" y="2335"/>
                  </a:cubicBezTo>
                  <a:cubicBezTo>
                    <a:pt x="1392" y="2335"/>
                    <a:pt x="1706" y="2124"/>
                    <a:pt x="1853" y="1805"/>
                  </a:cubicBezTo>
                  <a:cubicBezTo>
                    <a:pt x="2017" y="1402"/>
                    <a:pt x="2017" y="948"/>
                    <a:pt x="1853" y="545"/>
                  </a:cubicBezTo>
                  <a:cubicBezTo>
                    <a:pt x="1777" y="381"/>
                    <a:pt x="1651" y="243"/>
                    <a:pt x="1513" y="142"/>
                  </a:cubicBezTo>
                  <a:cubicBezTo>
                    <a:pt x="1355" y="47"/>
                    <a:pt x="1182" y="0"/>
                    <a:pt x="100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33"/>
            <p:cNvSpPr/>
            <p:nvPr/>
          </p:nvSpPr>
          <p:spPr>
            <a:xfrm>
              <a:off x="2342150" y="1165800"/>
              <a:ext cx="1966700" cy="25"/>
            </a:xfrm>
            <a:custGeom>
              <a:rect b="b" l="l" r="r" t="t"/>
              <a:pathLst>
                <a:path extrusionOk="0" h="1" w="78668">
                  <a:moveTo>
                    <a:pt x="0" y="1"/>
                  </a:moveTo>
                  <a:lnTo>
                    <a:pt x="78667" y="1"/>
                  </a:lnTo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33"/>
            <p:cNvSpPr/>
            <p:nvPr/>
          </p:nvSpPr>
          <p:spPr>
            <a:xfrm>
              <a:off x="2342150" y="1163600"/>
              <a:ext cx="1966700" cy="4125"/>
            </a:xfrm>
            <a:custGeom>
              <a:rect b="b" l="l" r="r" t="t"/>
              <a:pathLst>
                <a:path extrusionOk="0" h="165" w="78668">
                  <a:moveTo>
                    <a:pt x="0" y="1"/>
                  </a:moveTo>
                  <a:lnTo>
                    <a:pt x="0" y="164"/>
                  </a:lnTo>
                  <a:lnTo>
                    <a:pt x="78667" y="164"/>
                  </a:lnTo>
                  <a:lnTo>
                    <a:pt x="7866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33"/>
            <p:cNvSpPr/>
            <p:nvPr/>
          </p:nvSpPr>
          <p:spPr>
            <a:xfrm>
              <a:off x="2145875" y="1152500"/>
              <a:ext cx="50450" cy="58450"/>
            </a:xfrm>
            <a:custGeom>
              <a:rect b="b" l="l" r="r" t="t"/>
              <a:pathLst>
                <a:path extrusionOk="0" h="2338" w="2018">
                  <a:moveTo>
                    <a:pt x="1003" y="451"/>
                  </a:moveTo>
                  <a:cubicBezTo>
                    <a:pt x="1126" y="451"/>
                    <a:pt x="1248" y="508"/>
                    <a:pt x="1324" y="621"/>
                  </a:cubicBezTo>
                  <a:cubicBezTo>
                    <a:pt x="1488" y="974"/>
                    <a:pt x="1488" y="1365"/>
                    <a:pt x="1324" y="1717"/>
                  </a:cubicBezTo>
                  <a:cubicBezTo>
                    <a:pt x="1255" y="1837"/>
                    <a:pt x="1132" y="1897"/>
                    <a:pt x="1007" y="1897"/>
                  </a:cubicBezTo>
                  <a:cubicBezTo>
                    <a:pt x="883" y="1897"/>
                    <a:pt x="757" y="1837"/>
                    <a:pt x="681" y="1717"/>
                  </a:cubicBezTo>
                  <a:cubicBezTo>
                    <a:pt x="530" y="1365"/>
                    <a:pt x="530" y="974"/>
                    <a:pt x="681" y="621"/>
                  </a:cubicBezTo>
                  <a:cubicBezTo>
                    <a:pt x="757" y="508"/>
                    <a:pt x="880" y="451"/>
                    <a:pt x="1003" y="451"/>
                  </a:cubicBezTo>
                  <a:close/>
                  <a:moveTo>
                    <a:pt x="1003" y="0"/>
                  </a:moveTo>
                  <a:cubicBezTo>
                    <a:pt x="829" y="0"/>
                    <a:pt x="656" y="48"/>
                    <a:pt x="505" y="142"/>
                  </a:cubicBezTo>
                  <a:cubicBezTo>
                    <a:pt x="354" y="243"/>
                    <a:pt x="240" y="382"/>
                    <a:pt x="165" y="545"/>
                  </a:cubicBezTo>
                  <a:cubicBezTo>
                    <a:pt x="1" y="949"/>
                    <a:pt x="1" y="1390"/>
                    <a:pt x="165" y="1793"/>
                  </a:cubicBezTo>
                  <a:cubicBezTo>
                    <a:pt x="240" y="1957"/>
                    <a:pt x="354" y="2095"/>
                    <a:pt x="505" y="2196"/>
                  </a:cubicBezTo>
                  <a:cubicBezTo>
                    <a:pt x="662" y="2291"/>
                    <a:pt x="836" y="2338"/>
                    <a:pt x="1007" y="2338"/>
                  </a:cubicBezTo>
                  <a:cubicBezTo>
                    <a:pt x="1179" y="2338"/>
                    <a:pt x="1349" y="2291"/>
                    <a:pt x="1500" y="2196"/>
                  </a:cubicBezTo>
                  <a:cubicBezTo>
                    <a:pt x="1652" y="2095"/>
                    <a:pt x="1778" y="1957"/>
                    <a:pt x="1853" y="1793"/>
                  </a:cubicBezTo>
                  <a:cubicBezTo>
                    <a:pt x="2017" y="1390"/>
                    <a:pt x="2017" y="949"/>
                    <a:pt x="1853" y="545"/>
                  </a:cubicBezTo>
                  <a:cubicBezTo>
                    <a:pt x="1778" y="382"/>
                    <a:pt x="1652" y="243"/>
                    <a:pt x="1500" y="142"/>
                  </a:cubicBezTo>
                  <a:cubicBezTo>
                    <a:pt x="1349" y="48"/>
                    <a:pt x="1176" y="0"/>
                    <a:pt x="1003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33"/>
            <p:cNvSpPr/>
            <p:nvPr/>
          </p:nvSpPr>
          <p:spPr>
            <a:xfrm>
              <a:off x="2342150" y="1304100"/>
              <a:ext cx="1966700" cy="25"/>
            </a:xfrm>
            <a:custGeom>
              <a:rect b="b" l="l" r="r" t="t"/>
              <a:pathLst>
                <a:path extrusionOk="0" h="1" w="78668">
                  <a:moveTo>
                    <a:pt x="0" y="1"/>
                  </a:moveTo>
                  <a:lnTo>
                    <a:pt x="78667" y="1"/>
                  </a:lnTo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33"/>
            <p:cNvSpPr/>
            <p:nvPr/>
          </p:nvSpPr>
          <p:spPr>
            <a:xfrm>
              <a:off x="2342150" y="1302225"/>
              <a:ext cx="1966700" cy="4100"/>
            </a:xfrm>
            <a:custGeom>
              <a:rect b="b" l="l" r="r" t="t"/>
              <a:pathLst>
                <a:path extrusionOk="0" h="164" w="78668">
                  <a:moveTo>
                    <a:pt x="0" y="0"/>
                  </a:moveTo>
                  <a:lnTo>
                    <a:pt x="0" y="164"/>
                  </a:lnTo>
                  <a:lnTo>
                    <a:pt x="78667" y="164"/>
                  </a:lnTo>
                  <a:lnTo>
                    <a:pt x="7866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33"/>
            <p:cNvSpPr/>
            <p:nvPr/>
          </p:nvSpPr>
          <p:spPr>
            <a:xfrm>
              <a:off x="2144300" y="1292125"/>
              <a:ext cx="24300" cy="56425"/>
            </a:xfrm>
            <a:custGeom>
              <a:rect b="b" l="l" r="r" t="t"/>
              <a:pathLst>
                <a:path extrusionOk="0" h="2257" w="972">
                  <a:moveTo>
                    <a:pt x="1" y="1"/>
                  </a:moveTo>
                  <a:lnTo>
                    <a:pt x="1" y="417"/>
                  </a:lnTo>
                  <a:lnTo>
                    <a:pt x="455" y="417"/>
                  </a:lnTo>
                  <a:lnTo>
                    <a:pt x="455" y="2256"/>
                  </a:lnTo>
                  <a:lnTo>
                    <a:pt x="971" y="2256"/>
                  </a:lnTo>
                  <a:lnTo>
                    <a:pt x="971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33"/>
            <p:cNvSpPr/>
            <p:nvPr/>
          </p:nvSpPr>
          <p:spPr>
            <a:xfrm>
              <a:off x="2177375" y="1290800"/>
              <a:ext cx="50450" cy="58525"/>
            </a:xfrm>
            <a:custGeom>
              <a:rect b="b" l="l" r="r" t="t"/>
              <a:pathLst>
                <a:path extrusionOk="0" h="2341" w="2018">
                  <a:moveTo>
                    <a:pt x="1009" y="454"/>
                  </a:moveTo>
                  <a:cubicBezTo>
                    <a:pt x="1135" y="454"/>
                    <a:pt x="1261" y="514"/>
                    <a:pt x="1337" y="633"/>
                  </a:cubicBezTo>
                  <a:cubicBezTo>
                    <a:pt x="1488" y="974"/>
                    <a:pt x="1488" y="1377"/>
                    <a:pt x="1337" y="1730"/>
                  </a:cubicBezTo>
                  <a:cubicBezTo>
                    <a:pt x="1261" y="1849"/>
                    <a:pt x="1135" y="1909"/>
                    <a:pt x="1009" y="1909"/>
                  </a:cubicBezTo>
                  <a:cubicBezTo>
                    <a:pt x="883" y="1909"/>
                    <a:pt x="757" y="1849"/>
                    <a:pt x="681" y="1730"/>
                  </a:cubicBezTo>
                  <a:cubicBezTo>
                    <a:pt x="530" y="1377"/>
                    <a:pt x="530" y="974"/>
                    <a:pt x="681" y="633"/>
                  </a:cubicBezTo>
                  <a:cubicBezTo>
                    <a:pt x="757" y="514"/>
                    <a:pt x="883" y="454"/>
                    <a:pt x="1009" y="454"/>
                  </a:cubicBezTo>
                  <a:close/>
                  <a:moveTo>
                    <a:pt x="1007" y="0"/>
                  </a:moveTo>
                  <a:cubicBezTo>
                    <a:pt x="836" y="0"/>
                    <a:pt x="663" y="47"/>
                    <a:pt x="505" y="142"/>
                  </a:cubicBezTo>
                  <a:cubicBezTo>
                    <a:pt x="354" y="243"/>
                    <a:pt x="240" y="381"/>
                    <a:pt x="165" y="545"/>
                  </a:cubicBezTo>
                  <a:cubicBezTo>
                    <a:pt x="1" y="948"/>
                    <a:pt x="1" y="1402"/>
                    <a:pt x="165" y="1805"/>
                  </a:cubicBezTo>
                  <a:cubicBezTo>
                    <a:pt x="240" y="1969"/>
                    <a:pt x="354" y="2108"/>
                    <a:pt x="505" y="2209"/>
                  </a:cubicBezTo>
                  <a:cubicBezTo>
                    <a:pt x="663" y="2297"/>
                    <a:pt x="836" y="2341"/>
                    <a:pt x="1007" y="2341"/>
                  </a:cubicBezTo>
                  <a:cubicBezTo>
                    <a:pt x="1179" y="2341"/>
                    <a:pt x="1349" y="2297"/>
                    <a:pt x="1500" y="2209"/>
                  </a:cubicBezTo>
                  <a:cubicBezTo>
                    <a:pt x="1652" y="2108"/>
                    <a:pt x="1778" y="1969"/>
                    <a:pt x="1853" y="1805"/>
                  </a:cubicBezTo>
                  <a:cubicBezTo>
                    <a:pt x="2017" y="1402"/>
                    <a:pt x="2017" y="948"/>
                    <a:pt x="1853" y="545"/>
                  </a:cubicBezTo>
                  <a:cubicBezTo>
                    <a:pt x="1778" y="381"/>
                    <a:pt x="1652" y="243"/>
                    <a:pt x="1500" y="142"/>
                  </a:cubicBezTo>
                  <a:cubicBezTo>
                    <a:pt x="1349" y="47"/>
                    <a:pt x="1179" y="0"/>
                    <a:pt x="1007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33"/>
            <p:cNvSpPr/>
            <p:nvPr/>
          </p:nvSpPr>
          <p:spPr>
            <a:xfrm>
              <a:off x="2231875" y="1290925"/>
              <a:ext cx="50450" cy="58575"/>
            </a:xfrm>
            <a:custGeom>
              <a:rect b="b" l="l" r="r" t="t"/>
              <a:pathLst>
                <a:path extrusionOk="0" h="2343" w="2018">
                  <a:moveTo>
                    <a:pt x="994" y="451"/>
                  </a:moveTo>
                  <a:cubicBezTo>
                    <a:pt x="1003" y="451"/>
                    <a:pt x="1012" y="451"/>
                    <a:pt x="1022" y="452"/>
                  </a:cubicBezTo>
                  <a:cubicBezTo>
                    <a:pt x="1148" y="452"/>
                    <a:pt x="1274" y="515"/>
                    <a:pt x="1337" y="628"/>
                  </a:cubicBezTo>
                  <a:cubicBezTo>
                    <a:pt x="1500" y="969"/>
                    <a:pt x="1500" y="1372"/>
                    <a:pt x="1337" y="1725"/>
                  </a:cubicBezTo>
                  <a:cubicBezTo>
                    <a:pt x="1274" y="1838"/>
                    <a:pt x="1148" y="1901"/>
                    <a:pt x="1022" y="1901"/>
                  </a:cubicBezTo>
                  <a:cubicBezTo>
                    <a:pt x="896" y="1901"/>
                    <a:pt x="770" y="1838"/>
                    <a:pt x="707" y="1725"/>
                  </a:cubicBezTo>
                  <a:cubicBezTo>
                    <a:pt x="543" y="1372"/>
                    <a:pt x="543" y="969"/>
                    <a:pt x="707" y="628"/>
                  </a:cubicBezTo>
                  <a:cubicBezTo>
                    <a:pt x="765" y="523"/>
                    <a:pt x="878" y="451"/>
                    <a:pt x="994" y="451"/>
                  </a:cubicBezTo>
                  <a:close/>
                  <a:moveTo>
                    <a:pt x="1027" y="1"/>
                  </a:moveTo>
                  <a:cubicBezTo>
                    <a:pt x="678" y="1"/>
                    <a:pt x="340" y="198"/>
                    <a:pt x="177" y="540"/>
                  </a:cubicBezTo>
                  <a:cubicBezTo>
                    <a:pt x="1" y="943"/>
                    <a:pt x="1" y="1397"/>
                    <a:pt x="177" y="1800"/>
                  </a:cubicBezTo>
                  <a:cubicBezTo>
                    <a:pt x="240" y="1964"/>
                    <a:pt x="366" y="2103"/>
                    <a:pt x="518" y="2204"/>
                  </a:cubicBezTo>
                  <a:cubicBezTo>
                    <a:pt x="656" y="2292"/>
                    <a:pt x="833" y="2342"/>
                    <a:pt x="1009" y="2342"/>
                  </a:cubicBezTo>
                  <a:cubicBezTo>
                    <a:pt x="1374" y="2342"/>
                    <a:pt x="1715" y="2128"/>
                    <a:pt x="1853" y="1800"/>
                  </a:cubicBezTo>
                  <a:cubicBezTo>
                    <a:pt x="2017" y="1397"/>
                    <a:pt x="2017" y="943"/>
                    <a:pt x="1853" y="540"/>
                  </a:cubicBezTo>
                  <a:cubicBezTo>
                    <a:pt x="1778" y="376"/>
                    <a:pt x="1664" y="238"/>
                    <a:pt x="1513" y="137"/>
                  </a:cubicBezTo>
                  <a:cubicBezTo>
                    <a:pt x="1360" y="44"/>
                    <a:pt x="1192" y="1"/>
                    <a:pt x="102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2342775" y="1442725"/>
              <a:ext cx="1966700" cy="25"/>
            </a:xfrm>
            <a:custGeom>
              <a:rect b="b" l="l" r="r" t="t"/>
              <a:pathLst>
                <a:path extrusionOk="0" h="1" w="78668">
                  <a:moveTo>
                    <a:pt x="0" y="0"/>
                  </a:moveTo>
                  <a:lnTo>
                    <a:pt x="78668" y="0"/>
                  </a:lnTo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2342775" y="1440825"/>
              <a:ext cx="1966700" cy="3800"/>
            </a:xfrm>
            <a:custGeom>
              <a:rect b="b" l="l" r="r" t="t"/>
              <a:pathLst>
                <a:path extrusionOk="0" h="152" w="78668">
                  <a:moveTo>
                    <a:pt x="0" y="0"/>
                  </a:moveTo>
                  <a:lnTo>
                    <a:pt x="0" y="152"/>
                  </a:lnTo>
                  <a:lnTo>
                    <a:pt x="78668" y="152"/>
                  </a:lnTo>
                  <a:lnTo>
                    <a:pt x="78668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33"/>
            <p:cNvSpPr/>
            <p:nvPr/>
          </p:nvSpPr>
          <p:spPr>
            <a:xfrm>
              <a:off x="2144950" y="1429475"/>
              <a:ext cx="45075" cy="57375"/>
            </a:xfrm>
            <a:custGeom>
              <a:rect b="b" l="l" r="r" t="t"/>
              <a:pathLst>
                <a:path extrusionOk="0" h="2295" w="1803">
                  <a:moveTo>
                    <a:pt x="895" y="1"/>
                  </a:moveTo>
                  <a:cubicBezTo>
                    <a:pt x="706" y="1"/>
                    <a:pt x="529" y="39"/>
                    <a:pt x="366" y="114"/>
                  </a:cubicBezTo>
                  <a:cubicBezTo>
                    <a:pt x="214" y="177"/>
                    <a:pt x="88" y="291"/>
                    <a:pt x="0" y="429"/>
                  </a:cubicBezTo>
                  <a:lnTo>
                    <a:pt x="378" y="669"/>
                  </a:lnTo>
                  <a:cubicBezTo>
                    <a:pt x="429" y="593"/>
                    <a:pt x="492" y="543"/>
                    <a:pt x="580" y="505"/>
                  </a:cubicBezTo>
                  <a:cubicBezTo>
                    <a:pt x="655" y="467"/>
                    <a:pt x="756" y="442"/>
                    <a:pt x="844" y="442"/>
                  </a:cubicBezTo>
                  <a:cubicBezTo>
                    <a:pt x="933" y="442"/>
                    <a:pt x="1033" y="467"/>
                    <a:pt x="1109" y="517"/>
                  </a:cubicBezTo>
                  <a:cubicBezTo>
                    <a:pt x="1172" y="568"/>
                    <a:pt x="1210" y="643"/>
                    <a:pt x="1210" y="719"/>
                  </a:cubicBezTo>
                  <a:cubicBezTo>
                    <a:pt x="1197" y="782"/>
                    <a:pt x="1185" y="858"/>
                    <a:pt x="1159" y="908"/>
                  </a:cubicBezTo>
                  <a:cubicBezTo>
                    <a:pt x="1109" y="996"/>
                    <a:pt x="1046" y="1072"/>
                    <a:pt x="970" y="1135"/>
                  </a:cubicBezTo>
                  <a:lnTo>
                    <a:pt x="101" y="1954"/>
                  </a:lnTo>
                  <a:lnTo>
                    <a:pt x="101" y="2294"/>
                  </a:lnTo>
                  <a:lnTo>
                    <a:pt x="1802" y="2294"/>
                  </a:lnTo>
                  <a:lnTo>
                    <a:pt x="1802" y="1878"/>
                  </a:lnTo>
                  <a:lnTo>
                    <a:pt x="832" y="1878"/>
                  </a:lnTo>
                  <a:lnTo>
                    <a:pt x="1348" y="1387"/>
                  </a:lnTo>
                  <a:cubicBezTo>
                    <a:pt x="1474" y="1273"/>
                    <a:pt x="1575" y="1160"/>
                    <a:pt x="1651" y="1021"/>
                  </a:cubicBezTo>
                  <a:cubicBezTo>
                    <a:pt x="1701" y="908"/>
                    <a:pt x="1726" y="795"/>
                    <a:pt x="1726" y="669"/>
                  </a:cubicBezTo>
                  <a:cubicBezTo>
                    <a:pt x="1726" y="543"/>
                    <a:pt x="1689" y="417"/>
                    <a:pt x="1626" y="316"/>
                  </a:cubicBezTo>
                  <a:cubicBezTo>
                    <a:pt x="1550" y="215"/>
                    <a:pt x="1449" y="139"/>
                    <a:pt x="1336" y="89"/>
                  </a:cubicBezTo>
                  <a:cubicBezTo>
                    <a:pt x="1185" y="26"/>
                    <a:pt x="1046" y="1"/>
                    <a:pt x="895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33"/>
            <p:cNvSpPr/>
            <p:nvPr/>
          </p:nvSpPr>
          <p:spPr>
            <a:xfrm>
              <a:off x="2194400" y="1429650"/>
              <a:ext cx="50425" cy="58225"/>
            </a:xfrm>
            <a:custGeom>
              <a:rect b="b" l="l" r="r" t="t"/>
              <a:pathLst>
                <a:path extrusionOk="0" h="2329" w="2017">
                  <a:moveTo>
                    <a:pt x="1002" y="444"/>
                  </a:moveTo>
                  <a:cubicBezTo>
                    <a:pt x="1125" y="444"/>
                    <a:pt x="1248" y="504"/>
                    <a:pt x="1324" y="624"/>
                  </a:cubicBezTo>
                  <a:cubicBezTo>
                    <a:pt x="1487" y="977"/>
                    <a:pt x="1487" y="1367"/>
                    <a:pt x="1324" y="1720"/>
                  </a:cubicBezTo>
                  <a:cubicBezTo>
                    <a:pt x="1248" y="1834"/>
                    <a:pt x="1125" y="1890"/>
                    <a:pt x="1002" y="1890"/>
                  </a:cubicBezTo>
                  <a:cubicBezTo>
                    <a:pt x="879" y="1890"/>
                    <a:pt x="756" y="1834"/>
                    <a:pt x="681" y="1720"/>
                  </a:cubicBezTo>
                  <a:cubicBezTo>
                    <a:pt x="530" y="1367"/>
                    <a:pt x="530" y="977"/>
                    <a:pt x="681" y="624"/>
                  </a:cubicBezTo>
                  <a:cubicBezTo>
                    <a:pt x="756" y="504"/>
                    <a:pt x="879" y="444"/>
                    <a:pt x="1002" y="444"/>
                  </a:cubicBezTo>
                  <a:close/>
                  <a:moveTo>
                    <a:pt x="1002" y="0"/>
                  </a:moveTo>
                  <a:cubicBezTo>
                    <a:pt x="829" y="0"/>
                    <a:pt x="656" y="44"/>
                    <a:pt x="504" y="132"/>
                  </a:cubicBezTo>
                  <a:cubicBezTo>
                    <a:pt x="353" y="233"/>
                    <a:pt x="240" y="372"/>
                    <a:pt x="164" y="536"/>
                  </a:cubicBezTo>
                  <a:cubicBezTo>
                    <a:pt x="0" y="939"/>
                    <a:pt x="0" y="1392"/>
                    <a:pt x="164" y="1796"/>
                  </a:cubicBezTo>
                  <a:cubicBezTo>
                    <a:pt x="240" y="1960"/>
                    <a:pt x="353" y="2098"/>
                    <a:pt x="504" y="2186"/>
                  </a:cubicBezTo>
                  <a:cubicBezTo>
                    <a:pt x="656" y="2281"/>
                    <a:pt x="829" y="2328"/>
                    <a:pt x="1002" y="2328"/>
                  </a:cubicBezTo>
                  <a:cubicBezTo>
                    <a:pt x="1175" y="2328"/>
                    <a:pt x="1349" y="2281"/>
                    <a:pt x="1500" y="2186"/>
                  </a:cubicBezTo>
                  <a:cubicBezTo>
                    <a:pt x="1651" y="2098"/>
                    <a:pt x="1777" y="1960"/>
                    <a:pt x="1840" y="1796"/>
                  </a:cubicBezTo>
                  <a:cubicBezTo>
                    <a:pt x="2017" y="1392"/>
                    <a:pt x="2017" y="939"/>
                    <a:pt x="1840" y="536"/>
                  </a:cubicBezTo>
                  <a:cubicBezTo>
                    <a:pt x="1777" y="372"/>
                    <a:pt x="1651" y="233"/>
                    <a:pt x="1500" y="132"/>
                  </a:cubicBezTo>
                  <a:cubicBezTo>
                    <a:pt x="1349" y="44"/>
                    <a:pt x="1175" y="0"/>
                    <a:pt x="1002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33"/>
            <p:cNvSpPr/>
            <p:nvPr/>
          </p:nvSpPr>
          <p:spPr>
            <a:xfrm>
              <a:off x="2248900" y="1429650"/>
              <a:ext cx="50425" cy="58150"/>
            </a:xfrm>
            <a:custGeom>
              <a:rect b="b" l="l" r="r" t="t"/>
              <a:pathLst>
                <a:path extrusionOk="0" h="2326" w="2017">
                  <a:moveTo>
                    <a:pt x="1002" y="444"/>
                  </a:moveTo>
                  <a:cubicBezTo>
                    <a:pt x="1125" y="444"/>
                    <a:pt x="1248" y="504"/>
                    <a:pt x="1323" y="624"/>
                  </a:cubicBezTo>
                  <a:cubicBezTo>
                    <a:pt x="1487" y="964"/>
                    <a:pt x="1487" y="1367"/>
                    <a:pt x="1323" y="1720"/>
                  </a:cubicBezTo>
                  <a:cubicBezTo>
                    <a:pt x="1248" y="1834"/>
                    <a:pt x="1125" y="1890"/>
                    <a:pt x="1002" y="1890"/>
                  </a:cubicBezTo>
                  <a:cubicBezTo>
                    <a:pt x="879" y="1890"/>
                    <a:pt x="756" y="1834"/>
                    <a:pt x="681" y="1720"/>
                  </a:cubicBezTo>
                  <a:cubicBezTo>
                    <a:pt x="530" y="1367"/>
                    <a:pt x="530" y="964"/>
                    <a:pt x="681" y="624"/>
                  </a:cubicBezTo>
                  <a:cubicBezTo>
                    <a:pt x="756" y="504"/>
                    <a:pt x="879" y="444"/>
                    <a:pt x="1002" y="444"/>
                  </a:cubicBezTo>
                  <a:close/>
                  <a:moveTo>
                    <a:pt x="1002" y="0"/>
                  </a:moveTo>
                  <a:cubicBezTo>
                    <a:pt x="829" y="0"/>
                    <a:pt x="656" y="44"/>
                    <a:pt x="504" y="132"/>
                  </a:cubicBezTo>
                  <a:cubicBezTo>
                    <a:pt x="353" y="233"/>
                    <a:pt x="240" y="372"/>
                    <a:pt x="164" y="536"/>
                  </a:cubicBezTo>
                  <a:cubicBezTo>
                    <a:pt x="0" y="939"/>
                    <a:pt x="0" y="1392"/>
                    <a:pt x="164" y="1796"/>
                  </a:cubicBezTo>
                  <a:cubicBezTo>
                    <a:pt x="240" y="1947"/>
                    <a:pt x="353" y="2098"/>
                    <a:pt x="504" y="2186"/>
                  </a:cubicBezTo>
                  <a:cubicBezTo>
                    <a:pt x="656" y="2287"/>
                    <a:pt x="832" y="2325"/>
                    <a:pt x="1008" y="2325"/>
                  </a:cubicBezTo>
                  <a:cubicBezTo>
                    <a:pt x="1018" y="2325"/>
                    <a:pt x="1028" y="2325"/>
                    <a:pt x="1038" y="2325"/>
                  </a:cubicBezTo>
                  <a:cubicBezTo>
                    <a:pt x="1380" y="2325"/>
                    <a:pt x="1705" y="2114"/>
                    <a:pt x="1840" y="1796"/>
                  </a:cubicBezTo>
                  <a:cubicBezTo>
                    <a:pt x="2017" y="1392"/>
                    <a:pt x="2017" y="939"/>
                    <a:pt x="1840" y="536"/>
                  </a:cubicBezTo>
                  <a:cubicBezTo>
                    <a:pt x="1777" y="372"/>
                    <a:pt x="1651" y="233"/>
                    <a:pt x="1500" y="132"/>
                  </a:cubicBezTo>
                  <a:cubicBezTo>
                    <a:pt x="1349" y="44"/>
                    <a:pt x="1175" y="0"/>
                    <a:pt x="1002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33"/>
            <p:cNvSpPr/>
            <p:nvPr/>
          </p:nvSpPr>
          <p:spPr>
            <a:xfrm>
              <a:off x="2342450" y="1581325"/>
              <a:ext cx="1966725" cy="25"/>
            </a:xfrm>
            <a:custGeom>
              <a:rect b="b" l="l" r="r" t="t"/>
              <a:pathLst>
                <a:path extrusionOk="0" h="1" w="78669">
                  <a:moveTo>
                    <a:pt x="1" y="0"/>
                  </a:moveTo>
                  <a:lnTo>
                    <a:pt x="78668" y="0"/>
                  </a:lnTo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33"/>
            <p:cNvSpPr/>
            <p:nvPr/>
          </p:nvSpPr>
          <p:spPr>
            <a:xfrm>
              <a:off x="2342450" y="1579125"/>
              <a:ext cx="1966725" cy="4100"/>
            </a:xfrm>
            <a:custGeom>
              <a:rect b="b" l="l" r="r" t="t"/>
              <a:pathLst>
                <a:path extrusionOk="0" h="164" w="78669">
                  <a:moveTo>
                    <a:pt x="1" y="0"/>
                  </a:moveTo>
                  <a:lnTo>
                    <a:pt x="1" y="164"/>
                  </a:lnTo>
                  <a:lnTo>
                    <a:pt x="78668" y="164"/>
                  </a:lnTo>
                  <a:lnTo>
                    <a:pt x="78668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33"/>
            <p:cNvSpPr/>
            <p:nvPr/>
          </p:nvSpPr>
          <p:spPr>
            <a:xfrm>
              <a:off x="2144000" y="1569350"/>
              <a:ext cx="45075" cy="57050"/>
            </a:xfrm>
            <a:custGeom>
              <a:rect b="b" l="l" r="r" t="t"/>
              <a:pathLst>
                <a:path extrusionOk="0" h="2282" w="1803">
                  <a:moveTo>
                    <a:pt x="126" y="1"/>
                  </a:moveTo>
                  <a:lnTo>
                    <a:pt x="126" y="416"/>
                  </a:lnTo>
                  <a:lnTo>
                    <a:pt x="1084" y="416"/>
                  </a:lnTo>
                  <a:lnTo>
                    <a:pt x="618" y="946"/>
                  </a:lnTo>
                  <a:lnTo>
                    <a:pt x="618" y="1286"/>
                  </a:lnTo>
                  <a:lnTo>
                    <a:pt x="857" y="1286"/>
                  </a:lnTo>
                  <a:cubicBezTo>
                    <a:pt x="1134" y="1286"/>
                    <a:pt x="1273" y="1374"/>
                    <a:pt x="1273" y="1563"/>
                  </a:cubicBezTo>
                  <a:cubicBezTo>
                    <a:pt x="1273" y="1651"/>
                    <a:pt x="1235" y="1727"/>
                    <a:pt x="1160" y="1777"/>
                  </a:cubicBezTo>
                  <a:cubicBezTo>
                    <a:pt x="1071" y="1828"/>
                    <a:pt x="958" y="1853"/>
                    <a:pt x="845" y="1853"/>
                  </a:cubicBezTo>
                  <a:cubicBezTo>
                    <a:pt x="731" y="1853"/>
                    <a:pt x="618" y="1828"/>
                    <a:pt x="504" y="1802"/>
                  </a:cubicBezTo>
                  <a:cubicBezTo>
                    <a:pt x="391" y="1765"/>
                    <a:pt x="290" y="1714"/>
                    <a:pt x="202" y="1639"/>
                  </a:cubicBezTo>
                  <a:lnTo>
                    <a:pt x="0" y="2042"/>
                  </a:lnTo>
                  <a:cubicBezTo>
                    <a:pt x="114" y="2118"/>
                    <a:pt x="252" y="2181"/>
                    <a:pt x="391" y="2218"/>
                  </a:cubicBezTo>
                  <a:cubicBezTo>
                    <a:pt x="542" y="2256"/>
                    <a:pt x="706" y="2281"/>
                    <a:pt x="870" y="2281"/>
                  </a:cubicBezTo>
                  <a:cubicBezTo>
                    <a:pt x="1046" y="2281"/>
                    <a:pt x="1223" y="2256"/>
                    <a:pt x="1386" y="2181"/>
                  </a:cubicBezTo>
                  <a:cubicBezTo>
                    <a:pt x="1512" y="2130"/>
                    <a:pt x="1613" y="2029"/>
                    <a:pt x="1701" y="1916"/>
                  </a:cubicBezTo>
                  <a:cubicBezTo>
                    <a:pt x="1764" y="1802"/>
                    <a:pt x="1802" y="1676"/>
                    <a:pt x="1802" y="1550"/>
                  </a:cubicBezTo>
                  <a:cubicBezTo>
                    <a:pt x="1802" y="1399"/>
                    <a:pt x="1752" y="1248"/>
                    <a:pt x="1638" y="1122"/>
                  </a:cubicBezTo>
                  <a:cubicBezTo>
                    <a:pt x="1512" y="1009"/>
                    <a:pt x="1361" y="933"/>
                    <a:pt x="1185" y="920"/>
                  </a:cubicBezTo>
                  <a:lnTo>
                    <a:pt x="1701" y="341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33"/>
            <p:cNvSpPr/>
            <p:nvPr/>
          </p:nvSpPr>
          <p:spPr>
            <a:xfrm>
              <a:off x="2193775" y="1567925"/>
              <a:ext cx="50425" cy="58550"/>
            </a:xfrm>
            <a:custGeom>
              <a:rect b="b" l="l" r="r" t="t"/>
              <a:pathLst>
                <a:path extrusionOk="0" h="2342" w="2017">
                  <a:moveTo>
                    <a:pt x="1015" y="445"/>
                  </a:moveTo>
                  <a:cubicBezTo>
                    <a:pt x="1137" y="445"/>
                    <a:pt x="1260" y="505"/>
                    <a:pt x="1336" y="625"/>
                  </a:cubicBezTo>
                  <a:cubicBezTo>
                    <a:pt x="1500" y="977"/>
                    <a:pt x="1500" y="1381"/>
                    <a:pt x="1336" y="1721"/>
                  </a:cubicBezTo>
                  <a:cubicBezTo>
                    <a:pt x="1260" y="1841"/>
                    <a:pt x="1137" y="1900"/>
                    <a:pt x="1015" y="1900"/>
                  </a:cubicBezTo>
                  <a:cubicBezTo>
                    <a:pt x="892" y="1900"/>
                    <a:pt x="769" y="1841"/>
                    <a:pt x="693" y="1721"/>
                  </a:cubicBezTo>
                  <a:cubicBezTo>
                    <a:pt x="529" y="1381"/>
                    <a:pt x="529" y="977"/>
                    <a:pt x="693" y="625"/>
                  </a:cubicBezTo>
                  <a:cubicBezTo>
                    <a:pt x="769" y="505"/>
                    <a:pt x="892" y="445"/>
                    <a:pt x="1015" y="445"/>
                  </a:cubicBezTo>
                  <a:close/>
                  <a:moveTo>
                    <a:pt x="1015" y="1"/>
                  </a:moveTo>
                  <a:cubicBezTo>
                    <a:pt x="841" y="1"/>
                    <a:pt x="668" y="45"/>
                    <a:pt x="517" y="133"/>
                  </a:cubicBezTo>
                  <a:cubicBezTo>
                    <a:pt x="366" y="234"/>
                    <a:pt x="240" y="373"/>
                    <a:pt x="177" y="536"/>
                  </a:cubicBezTo>
                  <a:cubicBezTo>
                    <a:pt x="0" y="940"/>
                    <a:pt x="0" y="1393"/>
                    <a:pt x="177" y="1796"/>
                  </a:cubicBezTo>
                  <a:cubicBezTo>
                    <a:pt x="240" y="1960"/>
                    <a:pt x="366" y="2099"/>
                    <a:pt x="517" y="2200"/>
                  </a:cubicBezTo>
                  <a:cubicBezTo>
                    <a:pt x="668" y="2294"/>
                    <a:pt x="841" y="2341"/>
                    <a:pt x="1015" y="2341"/>
                  </a:cubicBezTo>
                  <a:cubicBezTo>
                    <a:pt x="1188" y="2341"/>
                    <a:pt x="1361" y="2294"/>
                    <a:pt x="1512" y="2200"/>
                  </a:cubicBezTo>
                  <a:cubicBezTo>
                    <a:pt x="1664" y="2099"/>
                    <a:pt x="1777" y="1960"/>
                    <a:pt x="1853" y="1796"/>
                  </a:cubicBezTo>
                  <a:cubicBezTo>
                    <a:pt x="2016" y="1393"/>
                    <a:pt x="2016" y="940"/>
                    <a:pt x="1853" y="536"/>
                  </a:cubicBezTo>
                  <a:cubicBezTo>
                    <a:pt x="1777" y="373"/>
                    <a:pt x="1664" y="234"/>
                    <a:pt x="1512" y="133"/>
                  </a:cubicBezTo>
                  <a:cubicBezTo>
                    <a:pt x="1361" y="45"/>
                    <a:pt x="1188" y="1"/>
                    <a:pt x="1015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33"/>
            <p:cNvSpPr/>
            <p:nvPr/>
          </p:nvSpPr>
          <p:spPr>
            <a:xfrm>
              <a:off x="2248575" y="1567925"/>
              <a:ext cx="50425" cy="58475"/>
            </a:xfrm>
            <a:custGeom>
              <a:rect b="b" l="l" r="r" t="t"/>
              <a:pathLst>
                <a:path extrusionOk="0" h="2339" w="2017">
                  <a:moveTo>
                    <a:pt x="1009" y="445"/>
                  </a:moveTo>
                  <a:cubicBezTo>
                    <a:pt x="1135" y="445"/>
                    <a:pt x="1261" y="505"/>
                    <a:pt x="1336" y="625"/>
                  </a:cubicBezTo>
                  <a:cubicBezTo>
                    <a:pt x="1488" y="977"/>
                    <a:pt x="1488" y="1381"/>
                    <a:pt x="1336" y="1721"/>
                  </a:cubicBezTo>
                  <a:cubicBezTo>
                    <a:pt x="1261" y="1841"/>
                    <a:pt x="1135" y="1900"/>
                    <a:pt x="1009" y="1900"/>
                  </a:cubicBezTo>
                  <a:cubicBezTo>
                    <a:pt x="883" y="1900"/>
                    <a:pt x="757" y="1841"/>
                    <a:pt x="681" y="1721"/>
                  </a:cubicBezTo>
                  <a:cubicBezTo>
                    <a:pt x="530" y="1381"/>
                    <a:pt x="530" y="977"/>
                    <a:pt x="681" y="625"/>
                  </a:cubicBezTo>
                  <a:cubicBezTo>
                    <a:pt x="757" y="505"/>
                    <a:pt x="883" y="445"/>
                    <a:pt x="1009" y="445"/>
                  </a:cubicBezTo>
                  <a:close/>
                  <a:moveTo>
                    <a:pt x="1009" y="1"/>
                  </a:moveTo>
                  <a:cubicBezTo>
                    <a:pt x="836" y="1"/>
                    <a:pt x="662" y="45"/>
                    <a:pt x="505" y="133"/>
                  </a:cubicBezTo>
                  <a:cubicBezTo>
                    <a:pt x="354" y="234"/>
                    <a:pt x="240" y="373"/>
                    <a:pt x="165" y="536"/>
                  </a:cubicBezTo>
                  <a:cubicBezTo>
                    <a:pt x="1" y="940"/>
                    <a:pt x="1" y="1393"/>
                    <a:pt x="165" y="1796"/>
                  </a:cubicBezTo>
                  <a:cubicBezTo>
                    <a:pt x="240" y="1960"/>
                    <a:pt x="354" y="2099"/>
                    <a:pt x="505" y="2200"/>
                  </a:cubicBezTo>
                  <a:cubicBezTo>
                    <a:pt x="656" y="2288"/>
                    <a:pt x="832" y="2338"/>
                    <a:pt x="1009" y="2338"/>
                  </a:cubicBezTo>
                  <a:cubicBezTo>
                    <a:pt x="1019" y="2339"/>
                    <a:pt x="1029" y="2339"/>
                    <a:pt x="1039" y="2339"/>
                  </a:cubicBezTo>
                  <a:cubicBezTo>
                    <a:pt x="1392" y="2339"/>
                    <a:pt x="1706" y="2127"/>
                    <a:pt x="1853" y="1796"/>
                  </a:cubicBezTo>
                  <a:cubicBezTo>
                    <a:pt x="2017" y="1393"/>
                    <a:pt x="2017" y="940"/>
                    <a:pt x="1853" y="536"/>
                  </a:cubicBezTo>
                  <a:cubicBezTo>
                    <a:pt x="1777" y="373"/>
                    <a:pt x="1651" y="234"/>
                    <a:pt x="1513" y="133"/>
                  </a:cubicBezTo>
                  <a:cubicBezTo>
                    <a:pt x="1355" y="45"/>
                    <a:pt x="1182" y="1"/>
                    <a:pt x="100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33"/>
            <p:cNvSpPr/>
            <p:nvPr/>
          </p:nvSpPr>
          <p:spPr>
            <a:xfrm>
              <a:off x="2540600" y="1086425"/>
              <a:ext cx="26800" cy="158175"/>
            </a:xfrm>
            <a:custGeom>
              <a:rect b="b" l="l" r="r" t="t"/>
              <a:pathLst>
                <a:path extrusionOk="0" h="6327" w="1072">
                  <a:moveTo>
                    <a:pt x="543" y="0"/>
                  </a:moveTo>
                  <a:cubicBezTo>
                    <a:pt x="240" y="0"/>
                    <a:pt x="1" y="240"/>
                    <a:pt x="1" y="542"/>
                  </a:cubicBezTo>
                  <a:lnTo>
                    <a:pt x="1" y="5797"/>
                  </a:lnTo>
                  <a:cubicBezTo>
                    <a:pt x="1" y="6087"/>
                    <a:pt x="240" y="6326"/>
                    <a:pt x="543" y="6326"/>
                  </a:cubicBezTo>
                  <a:cubicBezTo>
                    <a:pt x="832" y="6326"/>
                    <a:pt x="1072" y="6087"/>
                    <a:pt x="1072" y="5797"/>
                  </a:cubicBezTo>
                  <a:lnTo>
                    <a:pt x="1072" y="542"/>
                  </a:lnTo>
                  <a:cubicBezTo>
                    <a:pt x="1072" y="240"/>
                    <a:pt x="832" y="0"/>
                    <a:pt x="543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33"/>
            <p:cNvSpPr/>
            <p:nvPr/>
          </p:nvSpPr>
          <p:spPr>
            <a:xfrm>
              <a:off x="2540600" y="1086425"/>
              <a:ext cx="26800" cy="80350"/>
            </a:xfrm>
            <a:custGeom>
              <a:rect b="b" l="l" r="r" t="t"/>
              <a:pathLst>
                <a:path extrusionOk="0" h="3214" w="1072">
                  <a:moveTo>
                    <a:pt x="543" y="0"/>
                  </a:moveTo>
                  <a:cubicBezTo>
                    <a:pt x="240" y="0"/>
                    <a:pt x="1" y="240"/>
                    <a:pt x="1" y="542"/>
                  </a:cubicBezTo>
                  <a:lnTo>
                    <a:pt x="1" y="3214"/>
                  </a:lnTo>
                  <a:lnTo>
                    <a:pt x="1072" y="3214"/>
                  </a:lnTo>
                  <a:lnTo>
                    <a:pt x="1072" y="542"/>
                  </a:lnTo>
                  <a:cubicBezTo>
                    <a:pt x="1072" y="240"/>
                    <a:pt x="832" y="0"/>
                    <a:pt x="543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33"/>
            <p:cNvSpPr/>
            <p:nvPr/>
          </p:nvSpPr>
          <p:spPr>
            <a:xfrm>
              <a:off x="2836425" y="955375"/>
              <a:ext cx="26475" cy="420575"/>
            </a:xfrm>
            <a:custGeom>
              <a:rect b="b" l="l" r="r" t="t"/>
              <a:pathLst>
                <a:path extrusionOk="0" h="16823" w="1059">
                  <a:moveTo>
                    <a:pt x="529" y="0"/>
                  </a:moveTo>
                  <a:cubicBezTo>
                    <a:pt x="239" y="0"/>
                    <a:pt x="0" y="240"/>
                    <a:pt x="0" y="530"/>
                  </a:cubicBezTo>
                  <a:lnTo>
                    <a:pt x="0" y="16281"/>
                  </a:lnTo>
                  <a:cubicBezTo>
                    <a:pt x="0" y="16583"/>
                    <a:pt x="239" y="16823"/>
                    <a:pt x="529" y="16823"/>
                  </a:cubicBezTo>
                  <a:cubicBezTo>
                    <a:pt x="819" y="16823"/>
                    <a:pt x="1058" y="16583"/>
                    <a:pt x="1058" y="16281"/>
                  </a:cubicBezTo>
                  <a:lnTo>
                    <a:pt x="1058" y="530"/>
                  </a:lnTo>
                  <a:cubicBezTo>
                    <a:pt x="1058" y="240"/>
                    <a:pt x="819" y="0"/>
                    <a:pt x="52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33"/>
            <p:cNvSpPr/>
            <p:nvPr/>
          </p:nvSpPr>
          <p:spPr>
            <a:xfrm>
              <a:off x="2836100" y="955050"/>
              <a:ext cx="27125" cy="211725"/>
            </a:xfrm>
            <a:custGeom>
              <a:rect b="b" l="l" r="r" t="t"/>
              <a:pathLst>
                <a:path extrusionOk="0" h="8469" w="1085">
                  <a:moveTo>
                    <a:pt x="542" y="1"/>
                  </a:moveTo>
                  <a:cubicBezTo>
                    <a:pt x="252" y="1"/>
                    <a:pt x="0" y="240"/>
                    <a:pt x="13" y="543"/>
                  </a:cubicBezTo>
                  <a:lnTo>
                    <a:pt x="13" y="8469"/>
                  </a:lnTo>
                  <a:lnTo>
                    <a:pt x="1084" y="8469"/>
                  </a:lnTo>
                  <a:lnTo>
                    <a:pt x="1084" y="543"/>
                  </a:lnTo>
                  <a:cubicBezTo>
                    <a:pt x="1084" y="240"/>
                    <a:pt x="845" y="1"/>
                    <a:pt x="542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33"/>
            <p:cNvSpPr/>
            <p:nvPr/>
          </p:nvSpPr>
          <p:spPr>
            <a:xfrm>
              <a:off x="3121500" y="895525"/>
              <a:ext cx="26800" cy="539975"/>
            </a:xfrm>
            <a:custGeom>
              <a:rect b="b" l="l" r="r" t="t"/>
              <a:pathLst>
                <a:path extrusionOk="0" h="21599" w="1072">
                  <a:moveTo>
                    <a:pt x="530" y="0"/>
                  </a:moveTo>
                  <a:cubicBezTo>
                    <a:pt x="240" y="0"/>
                    <a:pt x="1" y="240"/>
                    <a:pt x="1" y="542"/>
                  </a:cubicBezTo>
                  <a:lnTo>
                    <a:pt x="1" y="21069"/>
                  </a:lnTo>
                  <a:cubicBezTo>
                    <a:pt x="1" y="21359"/>
                    <a:pt x="240" y="21598"/>
                    <a:pt x="530" y="21598"/>
                  </a:cubicBezTo>
                  <a:cubicBezTo>
                    <a:pt x="832" y="21598"/>
                    <a:pt x="1059" y="21359"/>
                    <a:pt x="1072" y="21069"/>
                  </a:cubicBezTo>
                  <a:lnTo>
                    <a:pt x="1072" y="542"/>
                  </a:lnTo>
                  <a:cubicBezTo>
                    <a:pt x="1072" y="240"/>
                    <a:pt x="832" y="0"/>
                    <a:pt x="530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33"/>
            <p:cNvSpPr/>
            <p:nvPr/>
          </p:nvSpPr>
          <p:spPr>
            <a:xfrm>
              <a:off x="3121500" y="895525"/>
              <a:ext cx="26800" cy="271250"/>
            </a:xfrm>
            <a:custGeom>
              <a:rect b="b" l="l" r="r" t="t"/>
              <a:pathLst>
                <a:path extrusionOk="0" h="10850" w="1072">
                  <a:moveTo>
                    <a:pt x="530" y="0"/>
                  </a:moveTo>
                  <a:cubicBezTo>
                    <a:pt x="240" y="0"/>
                    <a:pt x="1" y="240"/>
                    <a:pt x="1" y="530"/>
                  </a:cubicBezTo>
                  <a:lnTo>
                    <a:pt x="1" y="10850"/>
                  </a:lnTo>
                  <a:lnTo>
                    <a:pt x="1072" y="10850"/>
                  </a:lnTo>
                  <a:lnTo>
                    <a:pt x="1072" y="530"/>
                  </a:lnTo>
                  <a:cubicBezTo>
                    <a:pt x="1072" y="240"/>
                    <a:pt x="832" y="0"/>
                    <a:pt x="530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33"/>
            <p:cNvSpPr/>
            <p:nvPr/>
          </p:nvSpPr>
          <p:spPr>
            <a:xfrm>
              <a:off x="3832500" y="895525"/>
              <a:ext cx="26825" cy="539975"/>
            </a:xfrm>
            <a:custGeom>
              <a:rect b="b" l="l" r="r" t="t"/>
              <a:pathLst>
                <a:path extrusionOk="0" h="21599" w="1073">
                  <a:moveTo>
                    <a:pt x="543" y="0"/>
                  </a:moveTo>
                  <a:cubicBezTo>
                    <a:pt x="240" y="0"/>
                    <a:pt x="1" y="240"/>
                    <a:pt x="1" y="542"/>
                  </a:cubicBezTo>
                  <a:lnTo>
                    <a:pt x="1" y="21069"/>
                  </a:lnTo>
                  <a:cubicBezTo>
                    <a:pt x="1" y="21359"/>
                    <a:pt x="240" y="21598"/>
                    <a:pt x="543" y="21598"/>
                  </a:cubicBezTo>
                  <a:cubicBezTo>
                    <a:pt x="833" y="21598"/>
                    <a:pt x="1072" y="21359"/>
                    <a:pt x="1072" y="21069"/>
                  </a:cubicBezTo>
                  <a:lnTo>
                    <a:pt x="1072" y="542"/>
                  </a:lnTo>
                  <a:cubicBezTo>
                    <a:pt x="1072" y="240"/>
                    <a:pt x="833" y="0"/>
                    <a:pt x="543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33"/>
            <p:cNvSpPr/>
            <p:nvPr/>
          </p:nvSpPr>
          <p:spPr>
            <a:xfrm>
              <a:off x="3832500" y="895525"/>
              <a:ext cx="26825" cy="271250"/>
            </a:xfrm>
            <a:custGeom>
              <a:rect b="b" l="l" r="r" t="t"/>
              <a:pathLst>
                <a:path extrusionOk="0" h="10850" w="1073">
                  <a:moveTo>
                    <a:pt x="530" y="0"/>
                  </a:moveTo>
                  <a:cubicBezTo>
                    <a:pt x="240" y="0"/>
                    <a:pt x="1" y="240"/>
                    <a:pt x="1" y="530"/>
                  </a:cubicBezTo>
                  <a:lnTo>
                    <a:pt x="1" y="10308"/>
                  </a:lnTo>
                  <a:cubicBezTo>
                    <a:pt x="1" y="10610"/>
                    <a:pt x="240" y="10850"/>
                    <a:pt x="530" y="10850"/>
                  </a:cubicBezTo>
                  <a:cubicBezTo>
                    <a:pt x="833" y="10850"/>
                    <a:pt x="1072" y="10610"/>
                    <a:pt x="1072" y="10308"/>
                  </a:cubicBezTo>
                  <a:lnTo>
                    <a:pt x="1072" y="530"/>
                  </a:lnTo>
                  <a:cubicBezTo>
                    <a:pt x="1072" y="240"/>
                    <a:pt x="833" y="0"/>
                    <a:pt x="530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33"/>
            <p:cNvSpPr/>
            <p:nvPr/>
          </p:nvSpPr>
          <p:spPr>
            <a:xfrm>
              <a:off x="3552450" y="953475"/>
              <a:ext cx="26800" cy="424050"/>
            </a:xfrm>
            <a:custGeom>
              <a:rect b="b" l="l" r="r" t="t"/>
              <a:pathLst>
                <a:path extrusionOk="0" h="16962" w="1072">
                  <a:moveTo>
                    <a:pt x="543" y="1"/>
                  </a:moveTo>
                  <a:cubicBezTo>
                    <a:pt x="253" y="1"/>
                    <a:pt x="13" y="240"/>
                    <a:pt x="13" y="543"/>
                  </a:cubicBezTo>
                  <a:lnTo>
                    <a:pt x="13" y="16432"/>
                  </a:lnTo>
                  <a:cubicBezTo>
                    <a:pt x="1" y="16722"/>
                    <a:pt x="253" y="16962"/>
                    <a:pt x="543" y="16962"/>
                  </a:cubicBezTo>
                  <a:cubicBezTo>
                    <a:pt x="832" y="16962"/>
                    <a:pt x="1072" y="16722"/>
                    <a:pt x="1072" y="16432"/>
                  </a:cubicBezTo>
                  <a:lnTo>
                    <a:pt x="1072" y="543"/>
                  </a:lnTo>
                  <a:cubicBezTo>
                    <a:pt x="1072" y="240"/>
                    <a:pt x="832" y="1"/>
                    <a:pt x="543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33"/>
            <p:cNvSpPr/>
            <p:nvPr/>
          </p:nvSpPr>
          <p:spPr>
            <a:xfrm>
              <a:off x="3552775" y="953475"/>
              <a:ext cx="26800" cy="213300"/>
            </a:xfrm>
            <a:custGeom>
              <a:rect b="b" l="l" r="r" t="t"/>
              <a:pathLst>
                <a:path extrusionOk="0" h="8532" w="1072">
                  <a:moveTo>
                    <a:pt x="530" y="1"/>
                  </a:moveTo>
                  <a:cubicBezTo>
                    <a:pt x="240" y="1"/>
                    <a:pt x="0" y="240"/>
                    <a:pt x="0" y="543"/>
                  </a:cubicBezTo>
                  <a:lnTo>
                    <a:pt x="0" y="8532"/>
                  </a:lnTo>
                  <a:lnTo>
                    <a:pt x="1071" y="8532"/>
                  </a:lnTo>
                  <a:lnTo>
                    <a:pt x="1071" y="543"/>
                  </a:lnTo>
                  <a:cubicBezTo>
                    <a:pt x="1071" y="240"/>
                    <a:pt x="832" y="1"/>
                    <a:pt x="530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33"/>
            <p:cNvSpPr/>
            <p:nvPr/>
          </p:nvSpPr>
          <p:spPr>
            <a:xfrm>
              <a:off x="3984025" y="953475"/>
              <a:ext cx="26825" cy="424050"/>
            </a:xfrm>
            <a:custGeom>
              <a:rect b="b" l="l" r="r" t="t"/>
              <a:pathLst>
                <a:path extrusionOk="0" h="16962" w="1073">
                  <a:moveTo>
                    <a:pt x="543" y="1"/>
                  </a:moveTo>
                  <a:cubicBezTo>
                    <a:pt x="240" y="1"/>
                    <a:pt x="1" y="240"/>
                    <a:pt x="1" y="543"/>
                  </a:cubicBezTo>
                  <a:lnTo>
                    <a:pt x="1" y="16432"/>
                  </a:lnTo>
                  <a:cubicBezTo>
                    <a:pt x="1" y="16722"/>
                    <a:pt x="240" y="16962"/>
                    <a:pt x="543" y="16962"/>
                  </a:cubicBezTo>
                  <a:cubicBezTo>
                    <a:pt x="833" y="16962"/>
                    <a:pt x="1072" y="16722"/>
                    <a:pt x="1072" y="16432"/>
                  </a:cubicBezTo>
                  <a:lnTo>
                    <a:pt x="1072" y="543"/>
                  </a:lnTo>
                  <a:cubicBezTo>
                    <a:pt x="1072" y="240"/>
                    <a:pt x="833" y="1"/>
                    <a:pt x="543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33"/>
            <p:cNvSpPr/>
            <p:nvPr/>
          </p:nvSpPr>
          <p:spPr>
            <a:xfrm>
              <a:off x="3984025" y="953475"/>
              <a:ext cx="26825" cy="213300"/>
            </a:xfrm>
            <a:custGeom>
              <a:rect b="b" l="l" r="r" t="t"/>
              <a:pathLst>
                <a:path extrusionOk="0" h="8532" w="1073">
                  <a:moveTo>
                    <a:pt x="543" y="1"/>
                  </a:moveTo>
                  <a:cubicBezTo>
                    <a:pt x="240" y="1"/>
                    <a:pt x="1" y="240"/>
                    <a:pt x="1" y="543"/>
                  </a:cubicBezTo>
                  <a:lnTo>
                    <a:pt x="1" y="8532"/>
                  </a:lnTo>
                  <a:lnTo>
                    <a:pt x="1072" y="8532"/>
                  </a:lnTo>
                  <a:lnTo>
                    <a:pt x="1072" y="543"/>
                  </a:lnTo>
                  <a:cubicBezTo>
                    <a:pt x="1072" y="240"/>
                    <a:pt x="833" y="1"/>
                    <a:pt x="543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3" name="Google Shape;703;p33"/>
          <p:cNvGrpSpPr/>
          <p:nvPr/>
        </p:nvGrpSpPr>
        <p:grpSpPr>
          <a:xfrm>
            <a:off x="651824" y="3320863"/>
            <a:ext cx="2994768" cy="866597"/>
            <a:chOff x="4976025" y="4294225"/>
            <a:chExt cx="2405050" cy="695950"/>
          </a:xfrm>
        </p:grpSpPr>
        <p:sp>
          <p:nvSpPr>
            <p:cNvPr id="704" name="Google Shape;704;p33"/>
            <p:cNvSpPr/>
            <p:nvPr/>
          </p:nvSpPr>
          <p:spPr>
            <a:xfrm>
              <a:off x="4976025" y="4838525"/>
              <a:ext cx="2405050" cy="25"/>
            </a:xfrm>
            <a:custGeom>
              <a:rect b="b" l="l" r="r" t="t"/>
              <a:pathLst>
                <a:path extrusionOk="0" fill="none" h="1" w="96202">
                  <a:moveTo>
                    <a:pt x="1" y="0"/>
                  </a:moveTo>
                  <a:lnTo>
                    <a:pt x="96201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164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33"/>
            <p:cNvSpPr/>
            <p:nvPr/>
          </p:nvSpPr>
          <p:spPr>
            <a:xfrm>
              <a:off x="4976025" y="4789075"/>
              <a:ext cx="2405050" cy="25"/>
            </a:xfrm>
            <a:custGeom>
              <a:rect b="b" l="l" r="r" t="t"/>
              <a:pathLst>
                <a:path extrusionOk="0" fill="none" h="1" w="96202">
                  <a:moveTo>
                    <a:pt x="1" y="0"/>
                  </a:moveTo>
                  <a:lnTo>
                    <a:pt x="96201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164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33"/>
            <p:cNvSpPr/>
            <p:nvPr/>
          </p:nvSpPr>
          <p:spPr>
            <a:xfrm>
              <a:off x="4976025" y="4739625"/>
              <a:ext cx="2405050" cy="25"/>
            </a:xfrm>
            <a:custGeom>
              <a:rect b="b" l="l" r="r" t="t"/>
              <a:pathLst>
                <a:path extrusionOk="0" fill="none" h="1" w="96202">
                  <a:moveTo>
                    <a:pt x="1" y="1"/>
                  </a:moveTo>
                  <a:lnTo>
                    <a:pt x="96201" y="1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164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33"/>
            <p:cNvSpPr/>
            <p:nvPr/>
          </p:nvSpPr>
          <p:spPr>
            <a:xfrm>
              <a:off x="4976025" y="4640750"/>
              <a:ext cx="2405050" cy="25"/>
            </a:xfrm>
            <a:custGeom>
              <a:rect b="b" l="l" r="r" t="t"/>
              <a:pathLst>
                <a:path extrusionOk="0" fill="none" h="1" w="96202">
                  <a:moveTo>
                    <a:pt x="1" y="0"/>
                  </a:moveTo>
                  <a:lnTo>
                    <a:pt x="96201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164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33"/>
            <p:cNvSpPr/>
            <p:nvPr/>
          </p:nvSpPr>
          <p:spPr>
            <a:xfrm>
              <a:off x="4976025" y="4690175"/>
              <a:ext cx="2405050" cy="25"/>
            </a:xfrm>
            <a:custGeom>
              <a:rect b="b" l="l" r="r" t="t"/>
              <a:pathLst>
                <a:path extrusionOk="0" fill="none" h="1" w="96202">
                  <a:moveTo>
                    <a:pt x="1" y="1"/>
                  </a:moveTo>
                  <a:lnTo>
                    <a:pt x="96201" y="1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164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33"/>
            <p:cNvSpPr/>
            <p:nvPr/>
          </p:nvSpPr>
          <p:spPr>
            <a:xfrm>
              <a:off x="4976025" y="4591300"/>
              <a:ext cx="2405050" cy="25"/>
            </a:xfrm>
            <a:custGeom>
              <a:rect b="b" l="l" r="r" t="t"/>
              <a:pathLst>
                <a:path extrusionOk="0" fill="none" h="1" w="96202">
                  <a:moveTo>
                    <a:pt x="1" y="0"/>
                  </a:moveTo>
                  <a:lnTo>
                    <a:pt x="96201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164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33"/>
            <p:cNvSpPr/>
            <p:nvPr/>
          </p:nvSpPr>
          <p:spPr>
            <a:xfrm>
              <a:off x="4976025" y="4541850"/>
              <a:ext cx="2405050" cy="25"/>
            </a:xfrm>
            <a:custGeom>
              <a:rect b="b" l="l" r="r" t="t"/>
              <a:pathLst>
                <a:path extrusionOk="0" fill="none" h="1" w="96202">
                  <a:moveTo>
                    <a:pt x="1" y="1"/>
                  </a:moveTo>
                  <a:lnTo>
                    <a:pt x="96201" y="1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164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33"/>
            <p:cNvSpPr/>
            <p:nvPr/>
          </p:nvSpPr>
          <p:spPr>
            <a:xfrm>
              <a:off x="4976025" y="4492400"/>
              <a:ext cx="2405050" cy="25"/>
            </a:xfrm>
            <a:custGeom>
              <a:rect b="b" l="l" r="r" t="t"/>
              <a:pathLst>
                <a:path extrusionOk="0" fill="none" h="1" w="96202">
                  <a:moveTo>
                    <a:pt x="1" y="1"/>
                  </a:moveTo>
                  <a:lnTo>
                    <a:pt x="96201" y="1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164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33"/>
            <p:cNvSpPr/>
            <p:nvPr/>
          </p:nvSpPr>
          <p:spPr>
            <a:xfrm>
              <a:off x="4976025" y="4442975"/>
              <a:ext cx="2405050" cy="25"/>
            </a:xfrm>
            <a:custGeom>
              <a:rect b="b" l="l" r="r" t="t"/>
              <a:pathLst>
                <a:path extrusionOk="0" fill="none" h="1" w="96202">
                  <a:moveTo>
                    <a:pt x="1" y="0"/>
                  </a:moveTo>
                  <a:lnTo>
                    <a:pt x="96201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164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33"/>
            <p:cNvSpPr/>
            <p:nvPr/>
          </p:nvSpPr>
          <p:spPr>
            <a:xfrm>
              <a:off x="4976025" y="4393100"/>
              <a:ext cx="2405050" cy="25"/>
            </a:xfrm>
            <a:custGeom>
              <a:rect b="b" l="l" r="r" t="t"/>
              <a:pathLst>
                <a:path extrusionOk="0" fill="none" h="1" w="96202">
                  <a:moveTo>
                    <a:pt x="1" y="1"/>
                  </a:moveTo>
                  <a:lnTo>
                    <a:pt x="96201" y="1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164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33"/>
            <p:cNvSpPr/>
            <p:nvPr/>
          </p:nvSpPr>
          <p:spPr>
            <a:xfrm>
              <a:off x="4976025" y="4343675"/>
              <a:ext cx="2405050" cy="25"/>
            </a:xfrm>
            <a:custGeom>
              <a:rect b="b" l="l" r="r" t="t"/>
              <a:pathLst>
                <a:path extrusionOk="0" fill="none" h="1" w="96202">
                  <a:moveTo>
                    <a:pt x="1" y="0"/>
                  </a:moveTo>
                  <a:lnTo>
                    <a:pt x="96201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164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33"/>
            <p:cNvSpPr/>
            <p:nvPr/>
          </p:nvSpPr>
          <p:spPr>
            <a:xfrm>
              <a:off x="4976025" y="4294225"/>
              <a:ext cx="2405050" cy="25"/>
            </a:xfrm>
            <a:custGeom>
              <a:rect b="b" l="l" r="r" t="t"/>
              <a:pathLst>
                <a:path extrusionOk="0" fill="none" h="1" w="96202">
                  <a:moveTo>
                    <a:pt x="1" y="1"/>
                  </a:moveTo>
                  <a:lnTo>
                    <a:pt x="96201" y="1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164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33"/>
            <p:cNvSpPr/>
            <p:nvPr/>
          </p:nvSpPr>
          <p:spPr>
            <a:xfrm>
              <a:off x="5131375" y="4941925"/>
              <a:ext cx="31750" cy="48250"/>
            </a:xfrm>
            <a:custGeom>
              <a:rect b="b" l="l" r="r" t="t"/>
              <a:pathLst>
                <a:path extrusionOk="0" h="1930" w="1270">
                  <a:moveTo>
                    <a:pt x="643" y="199"/>
                  </a:moveTo>
                  <a:cubicBezTo>
                    <a:pt x="758" y="199"/>
                    <a:pt x="857" y="264"/>
                    <a:pt x="923" y="396"/>
                  </a:cubicBezTo>
                  <a:cubicBezTo>
                    <a:pt x="989" y="528"/>
                    <a:pt x="1022" y="709"/>
                    <a:pt x="1022" y="973"/>
                  </a:cubicBezTo>
                  <a:cubicBezTo>
                    <a:pt x="1022" y="1220"/>
                    <a:pt x="989" y="1418"/>
                    <a:pt x="923" y="1534"/>
                  </a:cubicBezTo>
                  <a:cubicBezTo>
                    <a:pt x="857" y="1665"/>
                    <a:pt x="758" y="1731"/>
                    <a:pt x="643" y="1731"/>
                  </a:cubicBezTo>
                  <a:cubicBezTo>
                    <a:pt x="511" y="1731"/>
                    <a:pt x="412" y="1665"/>
                    <a:pt x="346" y="1534"/>
                  </a:cubicBezTo>
                  <a:cubicBezTo>
                    <a:pt x="280" y="1418"/>
                    <a:pt x="247" y="1220"/>
                    <a:pt x="247" y="973"/>
                  </a:cubicBezTo>
                  <a:cubicBezTo>
                    <a:pt x="247" y="709"/>
                    <a:pt x="280" y="528"/>
                    <a:pt x="346" y="396"/>
                  </a:cubicBezTo>
                  <a:cubicBezTo>
                    <a:pt x="412" y="264"/>
                    <a:pt x="511" y="199"/>
                    <a:pt x="643" y="199"/>
                  </a:cubicBezTo>
                  <a:close/>
                  <a:moveTo>
                    <a:pt x="643" y="1"/>
                  </a:moveTo>
                  <a:cubicBezTo>
                    <a:pt x="429" y="1"/>
                    <a:pt x="264" y="83"/>
                    <a:pt x="165" y="248"/>
                  </a:cubicBezTo>
                  <a:cubicBezTo>
                    <a:pt x="49" y="413"/>
                    <a:pt x="0" y="660"/>
                    <a:pt x="0" y="973"/>
                  </a:cubicBezTo>
                  <a:cubicBezTo>
                    <a:pt x="0" y="1286"/>
                    <a:pt x="49" y="1517"/>
                    <a:pt x="165" y="1682"/>
                  </a:cubicBezTo>
                  <a:cubicBezTo>
                    <a:pt x="264" y="1847"/>
                    <a:pt x="429" y="1929"/>
                    <a:pt x="643" y="1929"/>
                  </a:cubicBezTo>
                  <a:cubicBezTo>
                    <a:pt x="841" y="1929"/>
                    <a:pt x="1005" y="1847"/>
                    <a:pt x="1104" y="1682"/>
                  </a:cubicBezTo>
                  <a:cubicBezTo>
                    <a:pt x="1220" y="1517"/>
                    <a:pt x="1269" y="1286"/>
                    <a:pt x="1269" y="973"/>
                  </a:cubicBezTo>
                  <a:cubicBezTo>
                    <a:pt x="1269" y="660"/>
                    <a:pt x="1220" y="413"/>
                    <a:pt x="1104" y="248"/>
                  </a:cubicBezTo>
                  <a:cubicBezTo>
                    <a:pt x="1005" y="83"/>
                    <a:pt x="841" y="1"/>
                    <a:pt x="6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33"/>
            <p:cNvSpPr/>
            <p:nvPr/>
          </p:nvSpPr>
          <p:spPr>
            <a:xfrm>
              <a:off x="5174625" y="4942750"/>
              <a:ext cx="27225" cy="46600"/>
            </a:xfrm>
            <a:custGeom>
              <a:rect b="b" l="l" r="r" t="t"/>
              <a:pathLst>
                <a:path extrusionOk="0" h="1864" w="1089">
                  <a:moveTo>
                    <a:pt x="429" y="1"/>
                  </a:moveTo>
                  <a:lnTo>
                    <a:pt x="1" y="100"/>
                  </a:lnTo>
                  <a:lnTo>
                    <a:pt x="1" y="330"/>
                  </a:lnTo>
                  <a:lnTo>
                    <a:pt x="446" y="231"/>
                  </a:lnTo>
                  <a:lnTo>
                    <a:pt x="446" y="1649"/>
                  </a:lnTo>
                  <a:lnTo>
                    <a:pt x="34" y="1649"/>
                  </a:lnTo>
                  <a:lnTo>
                    <a:pt x="34" y="1863"/>
                  </a:lnTo>
                  <a:lnTo>
                    <a:pt x="1088" y="1863"/>
                  </a:lnTo>
                  <a:lnTo>
                    <a:pt x="1088" y="1649"/>
                  </a:lnTo>
                  <a:lnTo>
                    <a:pt x="693" y="164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33"/>
            <p:cNvSpPr/>
            <p:nvPr/>
          </p:nvSpPr>
          <p:spPr>
            <a:xfrm>
              <a:off x="5470475" y="4941925"/>
              <a:ext cx="32150" cy="48250"/>
            </a:xfrm>
            <a:custGeom>
              <a:rect b="b" l="l" r="r" t="t"/>
              <a:pathLst>
                <a:path extrusionOk="0" h="1930" w="1286">
                  <a:moveTo>
                    <a:pt x="643" y="199"/>
                  </a:moveTo>
                  <a:cubicBezTo>
                    <a:pt x="775" y="199"/>
                    <a:pt x="857" y="264"/>
                    <a:pt x="923" y="396"/>
                  </a:cubicBezTo>
                  <a:cubicBezTo>
                    <a:pt x="989" y="528"/>
                    <a:pt x="1022" y="709"/>
                    <a:pt x="1022" y="973"/>
                  </a:cubicBezTo>
                  <a:cubicBezTo>
                    <a:pt x="1022" y="1220"/>
                    <a:pt x="989" y="1418"/>
                    <a:pt x="923" y="1534"/>
                  </a:cubicBezTo>
                  <a:cubicBezTo>
                    <a:pt x="857" y="1665"/>
                    <a:pt x="775" y="1731"/>
                    <a:pt x="643" y="1731"/>
                  </a:cubicBezTo>
                  <a:cubicBezTo>
                    <a:pt x="511" y="1731"/>
                    <a:pt x="412" y="1665"/>
                    <a:pt x="346" y="1534"/>
                  </a:cubicBezTo>
                  <a:cubicBezTo>
                    <a:pt x="280" y="1418"/>
                    <a:pt x="247" y="1220"/>
                    <a:pt x="247" y="973"/>
                  </a:cubicBezTo>
                  <a:cubicBezTo>
                    <a:pt x="247" y="709"/>
                    <a:pt x="280" y="528"/>
                    <a:pt x="346" y="396"/>
                  </a:cubicBezTo>
                  <a:cubicBezTo>
                    <a:pt x="412" y="264"/>
                    <a:pt x="511" y="199"/>
                    <a:pt x="643" y="199"/>
                  </a:cubicBezTo>
                  <a:close/>
                  <a:moveTo>
                    <a:pt x="643" y="1"/>
                  </a:moveTo>
                  <a:cubicBezTo>
                    <a:pt x="429" y="1"/>
                    <a:pt x="264" y="83"/>
                    <a:pt x="165" y="248"/>
                  </a:cubicBezTo>
                  <a:cubicBezTo>
                    <a:pt x="49" y="413"/>
                    <a:pt x="0" y="660"/>
                    <a:pt x="0" y="973"/>
                  </a:cubicBezTo>
                  <a:cubicBezTo>
                    <a:pt x="0" y="1286"/>
                    <a:pt x="49" y="1517"/>
                    <a:pt x="165" y="1682"/>
                  </a:cubicBezTo>
                  <a:cubicBezTo>
                    <a:pt x="264" y="1847"/>
                    <a:pt x="429" y="1929"/>
                    <a:pt x="643" y="1929"/>
                  </a:cubicBezTo>
                  <a:cubicBezTo>
                    <a:pt x="841" y="1929"/>
                    <a:pt x="1005" y="1847"/>
                    <a:pt x="1121" y="1682"/>
                  </a:cubicBezTo>
                  <a:cubicBezTo>
                    <a:pt x="1220" y="1517"/>
                    <a:pt x="1286" y="1286"/>
                    <a:pt x="1286" y="973"/>
                  </a:cubicBezTo>
                  <a:cubicBezTo>
                    <a:pt x="1286" y="660"/>
                    <a:pt x="1220" y="413"/>
                    <a:pt x="1121" y="248"/>
                  </a:cubicBezTo>
                  <a:cubicBezTo>
                    <a:pt x="1005" y="83"/>
                    <a:pt x="841" y="1"/>
                    <a:pt x="6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33"/>
            <p:cNvSpPr/>
            <p:nvPr/>
          </p:nvSpPr>
          <p:spPr>
            <a:xfrm>
              <a:off x="5511250" y="4941925"/>
              <a:ext cx="29275" cy="47425"/>
            </a:xfrm>
            <a:custGeom>
              <a:rect b="b" l="l" r="r" t="t"/>
              <a:pathLst>
                <a:path extrusionOk="0" h="1897" w="1171">
                  <a:moveTo>
                    <a:pt x="545" y="1"/>
                  </a:moveTo>
                  <a:cubicBezTo>
                    <a:pt x="462" y="1"/>
                    <a:pt x="380" y="17"/>
                    <a:pt x="297" y="34"/>
                  </a:cubicBezTo>
                  <a:cubicBezTo>
                    <a:pt x="215" y="67"/>
                    <a:pt x="116" y="83"/>
                    <a:pt x="17" y="133"/>
                  </a:cubicBezTo>
                  <a:lnTo>
                    <a:pt x="17" y="380"/>
                  </a:lnTo>
                  <a:cubicBezTo>
                    <a:pt x="116" y="330"/>
                    <a:pt x="198" y="281"/>
                    <a:pt x="297" y="264"/>
                  </a:cubicBezTo>
                  <a:cubicBezTo>
                    <a:pt x="380" y="232"/>
                    <a:pt x="462" y="215"/>
                    <a:pt x="545" y="215"/>
                  </a:cubicBezTo>
                  <a:cubicBezTo>
                    <a:pt x="660" y="215"/>
                    <a:pt x="742" y="248"/>
                    <a:pt x="808" y="314"/>
                  </a:cubicBezTo>
                  <a:cubicBezTo>
                    <a:pt x="874" y="380"/>
                    <a:pt x="924" y="446"/>
                    <a:pt x="924" y="545"/>
                  </a:cubicBezTo>
                  <a:cubicBezTo>
                    <a:pt x="924" y="611"/>
                    <a:pt x="907" y="677"/>
                    <a:pt x="874" y="742"/>
                  </a:cubicBezTo>
                  <a:cubicBezTo>
                    <a:pt x="841" y="792"/>
                    <a:pt x="775" y="874"/>
                    <a:pt x="693" y="973"/>
                  </a:cubicBezTo>
                  <a:cubicBezTo>
                    <a:pt x="660" y="1006"/>
                    <a:pt x="561" y="1122"/>
                    <a:pt x="396" y="1286"/>
                  </a:cubicBezTo>
                  <a:cubicBezTo>
                    <a:pt x="231" y="1451"/>
                    <a:pt x="100" y="1583"/>
                    <a:pt x="1" y="1682"/>
                  </a:cubicBezTo>
                  <a:lnTo>
                    <a:pt x="1" y="1896"/>
                  </a:lnTo>
                  <a:lnTo>
                    <a:pt x="1171" y="1896"/>
                  </a:lnTo>
                  <a:lnTo>
                    <a:pt x="1171" y="1682"/>
                  </a:lnTo>
                  <a:lnTo>
                    <a:pt x="297" y="1682"/>
                  </a:lnTo>
                  <a:cubicBezTo>
                    <a:pt x="512" y="1468"/>
                    <a:pt x="660" y="1319"/>
                    <a:pt x="775" y="1204"/>
                  </a:cubicBezTo>
                  <a:cubicBezTo>
                    <a:pt x="874" y="1089"/>
                    <a:pt x="940" y="1023"/>
                    <a:pt x="973" y="990"/>
                  </a:cubicBezTo>
                  <a:cubicBezTo>
                    <a:pt x="1039" y="907"/>
                    <a:pt x="1088" y="825"/>
                    <a:pt x="1121" y="759"/>
                  </a:cubicBezTo>
                  <a:cubicBezTo>
                    <a:pt x="1154" y="677"/>
                    <a:pt x="1171" y="611"/>
                    <a:pt x="1171" y="528"/>
                  </a:cubicBezTo>
                  <a:cubicBezTo>
                    <a:pt x="1171" y="380"/>
                    <a:pt x="1105" y="248"/>
                    <a:pt x="990" y="149"/>
                  </a:cubicBezTo>
                  <a:cubicBezTo>
                    <a:pt x="874" y="50"/>
                    <a:pt x="726" y="1"/>
                    <a:pt x="5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33"/>
            <p:cNvSpPr/>
            <p:nvPr/>
          </p:nvSpPr>
          <p:spPr>
            <a:xfrm>
              <a:off x="5809550" y="4941925"/>
              <a:ext cx="32175" cy="48250"/>
            </a:xfrm>
            <a:custGeom>
              <a:rect b="b" l="l" r="r" t="t"/>
              <a:pathLst>
                <a:path extrusionOk="0" h="1930" w="1287">
                  <a:moveTo>
                    <a:pt x="644" y="199"/>
                  </a:moveTo>
                  <a:cubicBezTo>
                    <a:pt x="776" y="199"/>
                    <a:pt x="874" y="264"/>
                    <a:pt x="924" y="396"/>
                  </a:cubicBezTo>
                  <a:cubicBezTo>
                    <a:pt x="990" y="528"/>
                    <a:pt x="1023" y="709"/>
                    <a:pt x="1023" y="973"/>
                  </a:cubicBezTo>
                  <a:cubicBezTo>
                    <a:pt x="1023" y="1220"/>
                    <a:pt x="990" y="1418"/>
                    <a:pt x="924" y="1534"/>
                  </a:cubicBezTo>
                  <a:cubicBezTo>
                    <a:pt x="874" y="1665"/>
                    <a:pt x="776" y="1731"/>
                    <a:pt x="644" y="1731"/>
                  </a:cubicBezTo>
                  <a:cubicBezTo>
                    <a:pt x="512" y="1731"/>
                    <a:pt x="413" y="1665"/>
                    <a:pt x="347" y="1534"/>
                  </a:cubicBezTo>
                  <a:cubicBezTo>
                    <a:pt x="281" y="1418"/>
                    <a:pt x="248" y="1220"/>
                    <a:pt x="248" y="973"/>
                  </a:cubicBezTo>
                  <a:cubicBezTo>
                    <a:pt x="248" y="709"/>
                    <a:pt x="281" y="528"/>
                    <a:pt x="347" y="396"/>
                  </a:cubicBezTo>
                  <a:cubicBezTo>
                    <a:pt x="413" y="264"/>
                    <a:pt x="512" y="199"/>
                    <a:pt x="644" y="199"/>
                  </a:cubicBezTo>
                  <a:close/>
                  <a:moveTo>
                    <a:pt x="644" y="1"/>
                  </a:moveTo>
                  <a:cubicBezTo>
                    <a:pt x="429" y="1"/>
                    <a:pt x="281" y="83"/>
                    <a:pt x="166" y="248"/>
                  </a:cubicBezTo>
                  <a:cubicBezTo>
                    <a:pt x="50" y="413"/>
                    <a:pt x="1" y="660"/>
                    <a:pt x="1" y="973"/>
                  </a:cubicBezTo>
                  <a:cubicBezTo>
                    <a:pt x="1" y="1286"/>
                    <a:pt x="50" y="1517"/>
                    <a:pt x="166" y="1682"/>
                  </a:cubicBezTo>
                  <a:cubicBezTo>
                    <a:pt x="281" y="1847"/>
                    <a:pt x="429" y="1929"/>
                    <a:pt x="644" y="1929"/>
                  </a:cubicBezTo>
                  <a:cubicBezTo>
                    <a:pt x="842" y="1929"/>
                    <a:pt x="1006" y="1847"/>
                    <a:pt x="1122" y="1682"/>
                  </a:cubicBezTo>
                  <a:cubicBezTo>
                    <a:pt x="1221" y="1517"/>
                    <a:pt x="1287" y="1286"/>
                    <a:pt x="1287" y="973"/>
                  </a:cubicBezTo>
                  <a:cubicBezTo>
                    <a:pt x="1287" y="660"/>
                    <a:pt x="1221" y="413"/>
                    <a:pt x="1122" y="248"/>
                  </a:cubicBezTo>
                  <a:cubicBezTo>
                    <a:pt x="1006" y="83"/>
                    <a:pt x="842" y="1"/>
                    <a:pt x="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33"/>
            <p:cNvSpPr/>
            <p:nvPr/>
          </p:nvSpPr>
          <p:spPr>
            <a:xfrm>
              <a:off x="5850775" y="4941925"/>
              <a:ext cx="30500" cy="48250"/>
            </a:xfrm>
            <a:custGeom>
              <a:rect b="b" l="l" r="r" t="t"/>
              <a:pathLst>
                <a:path extrusionOk="0" h="1930" w="1220">
                  <a:moveTo>
                    <a:pt x="544" y="1"/>
                  </a:moveTo>
                  <a:cubicBezTo>
                    <a:pt x="478" y="1"/>
                    <a:pt x="396" y="17"/>
                    <a:pt x="313" y="34"/>
                  </a:cubicBezTo>
                  <a:cubicBezTo>
                    <a:pt x="231" y="34"/>
                    <a:pt x="148" y="67"/>
                    <a:pt x="50" y="83"/>
                  </a:cubicBezTo>
                  <a:lnTo>
                    <a:pt x="50" y="314"/>
                  </a:lnTo>
                  <a:cubicBezTo>
                    <a:pt x="148" y="281"/>
                    <a:pt x="231" y="248"/>
                    <a:pt x="313" y="248"/>
                  </a:cubicBezTo>
                  <a:cubicBezTo>
                    <a:pt x="396" y="232"/>
                    <a:pt x="462" y="215"/>
                    <a:pt x="527" y="215"/>
                  </a:cubicBezTo>
                  <a:cubicBezTo>
                    <a:pt x="659" y="215"/>
                    <a:pt x="758" y="248"/>
                    <a:pt x="824" y="297"/>
                  </a:cubicBezTo>
                  <a:cubicBezTo>
                    <a:pt x="890" y="347"/>
                    <a:pt x="923" y="413"/>
                    <a:pt x="923" y="512"/>
                  </a:cubicBezTo>
                  <a:cubicBezTo>
                    <a:pt x="923" y="611"/>
                    <a:pt x="890" y="677"/>
                    <a:pt x="824" y="726"/>
                  </a:cubicBezTo>
                  <a:cubicBezTo>
                    <a:pt x="758" y="775"/>
                    <a:pt x="659" y="808"/>
                    <a:pt x="544" y="808"/>
                  </a:cubicBezTo>
                  <a:lnTo>
                    <a:pt x="313" y="808"/>
                  </a:lnTo>
                  <a:lnTo>
                    <a:pt x="313" y="1006"/>
                  </a:lnTo>
                  <a:lnTo>
                    <a:pt x="527" y="1006"/>
                  </a:lnTo>
                  <a:cubicBezTo>
                    <a:pt x="659" y="1006"/>
                    <a:pt x="775" y="1039"/>
                    <a:pt x="841" y="1105"/>
                  </a:cubicBezTo>
                  <a:cubicBezTo>
                    <a:pt x="923" y="1154"/>
                    <a:pt x="956" y="1237"/>
                    <a:pt x="956" y="1352"/>
                  </a:cubicBezTo>
                  <a:cubicBezTo>
                    <a:pt x="956" y="1468"/>
                    <a:pt x="923" y="1566"/>
                    <a:pt x="841" y="1632"/>
                  </a:cubicBezTo>
                  <a:cubicBezTo>
                    <a:pt x="758" y="1682"/>
                    <a:pt x="643" y="1715"/>
                    <a:pt x="478" y="1715"/>
                  </a:cubicBezTo>
                  <a:cubicBezTo>
                    <a:pt x="396" y="1715"/>
                    <a:pt x="313" y="1715"/>
                    <a:pt x="214" y="1682"/>
                  </a:cubicBezTo>
                  <a:cubicBezTo>
                    <a:pt x="132" y="1665"/>
                    <a:pt x="66" y="1632"/>
                    <a:pt x="0" y="1599"/>
                  </a:cubicBezTo>
                  <a:lnTo>
                    <a:pt x="0" y="1830"/>
                  </a:lnTo>
                  <a:cubicBezTo>
                    <a:pt x="82" y="1863"/>
                    <a:pt x="165" y="1896"/>
                    <a:pt x="247" y="1913"/>
                  </a:cubicBezTo>
                  <a:cubicBezTo>
                    <a:pt x="330" y="1913"/>
                    <a:pt x="412" y="1929"/>
                    <a:pt x="495" y="1929"/>
                  </a:cubicBezTo>
                  <a:cubicBezTo>
                    <a:pt x="725" y="1929"/>
                    <a:pt x="907" y="1880"/>
                    <a:pt x="1022" y="1781"/>
                  </a:cubicBezTo>
                  <a:cubicBezTo>
                    <a:pt x="1154" y="1682"/>
                    <a:pt x="1220" y="1534"/>
                    <a:pt x="1220" y="1352"/>
                  </a:cubicBezTo>
                  <a:cubicBezTo>
                    <a:pt x="1220" y="1237"/>
                    <a:pt x="1187" y="1138"/>
                    <a:pt x="1104" y="1056"/>
                  </a:cubicBezTo>
                  <a:cubicBezTo>
                    <a:pt x="1038" y="973"/>
                    <a:pt x="956" y="924"/>
                    <a:pt x="824" y="891"/>
                  </a:cubicBezTo>
                  <a:cubicBezTo>
                    <a:pt x="940" y="874"/>
                    <a:pt x="1022" y="825"/>
                    <a:pt x="1088" y="742"/>
                  </a:cubicBezTo>
                  <a:cubicBezTo>
                    <a:pt x="1137" y="677"/>
                    <a:pt x="1170" y="594"/>
                    <a:pt x="1170" y="495"/>
                  </a:cubicBezTo>
                  <a:cubicBezTo>
                    <a:pt x="1170" y="347"/>
                    <a:pt x="1121" y="232"/>
                    <a:pt x="1005" y="133"/>
                  </a:cubicBezTo>
                  <a:cubicBezTo>
                    <a:pt x="890" y="50"/>
                    <a:pt x="742" y="1"/>
                    <a:pt x="5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33"/>
            <p:cNvSpPr/>
            <p:nvPr/>
          </p:nvSpPr>
          <p:spPr>
            <a:xfrm>
              <a:off x="6148650" y="4941925"/>
              <a:ext cx="32175" cy="48250"/>
            </a:xfrm>
            <a:custGeom>
              <a:rect b="b" l="l" r="r" t="t"/>
              <a:pathLst>
                <a:path extrusionOk="0" h="1930" w="1287">
                  <a:moveTo>
                    <a:pt x="644" y="199"/>
                  </a:moveTo>
                  <a:cubicBezTo>
                    <a:pt x="776" y="199"/>
                    <a:pt x="874" y="264"/>
                    <a:pt x="940" y="396"/>
                  </a:cubicBezTo>
                  <a:cubicBezTo>
                    <a:pt x="1006" y="528"/>
                    <a:pt x="1039" y="709"/>
                    <a:pt x="1039" y="973"/>
                  </a:cubicBezTo>
                  <a:cubicBezTo>
                    <a:pt x="1039" y="1220"/>
                    <a:pt x="1006" y="1418"/>
                    <a:pt x="940" y="1534"/>
                  </a:cubicBezTo>
                  <a:cubicBezTo>
                    <a:pt x="874" y="1665"/>
                    <a:pt x="776" y="1731"/>
                    <a:pt x="644" y="1731"/>
                  </a:cubicBezTo>
                  <a:cubicBezTo>
                    <a:pt x="512" y="1731"/>
                    <a:pt x="413" y="1665"/>
                    <a:pt x="347" y="1534"/>
                  </a:cubicBezTo>
                  <a:cubicBezTo>
                    <a:pt x="281" y="1418"/>
                    <a:pt x="265" y="1220"/>
                    <a:pt x="265" y="973"/>
                  </a:cubicBezTo>
                  <a:cubicBezTo>
                    <a:pt x="265" y="709"/>
                    <a:pt x="281" y="528"/>
                    <a:pt x="347" y="396"/>
                  </a:cubicBezTo>
                  <a:cubicBezTo>
                    <a:pt x="413" y="264"/>
                    <a:pt x="512" y="199"/>
                    <a:pt x="644" y="199"/>
                  </a:cubicBezTo>
                  <a:close/>
                  <a:moveTo>
                    <a:pt x="644" y="1"/>
                  </a:moveTo>
                  <a:cubicBezTo>
                    <a:pt x="429" y="1"/>
                    <a:pt x="281" y="83"/>
                    <a:pt x="166" y="248"/>
                  </a:cubicBezTo>
                  <a:cubicBezTo>
                    <a:pt x="67" y="413"/>
                    <a:pt x="1" y="660"/>
                    <a:pt x="1" y="973"/>
                  </a:cubicBezTo>
                  <a:cubicBezTo>
                    <a:pt x="1" y="1286"/>
                    <a:pt x="67" y="1517"/>
                    <a:pt x="166" y="1682"/>
                  </a:cubicBezTo>
                  <a:cubicBezTo>
                    <a:pt x="281" y="1847"/>
                    <a:pt x="429" y="1929"/>
                    <a:pt x="644" y="1929"/>
                  </a:cubicBezTo>
                  <a:cubicBezTo>
                    <a:pt x="858" y="1929"/>
                    <a:pt x="1006" y="1847"/>
                    <a:pt x="1122" y="1682"/>
                  </a:cubicBezTo>
                  <a:cubicBezTo>
                    <a:pt x="1237" y="1517"/>
                    <a:pt x="1286" y="1286"/>
                    <a:pt x="1286" y="973"/>
                  </a:cubicBezTo>
                  <a:cubicBezTo>
                    <a:pt x="1286" y="660"/>
                    <a:pt x="1237" y="413"/>
                    <a:pt x="1122" y="248"/>
                  </a:cubicBezTo>
                  <a:cubicBezTo>
                    <a:pt x="1006" y="83"/>
                    <a:pt x="858" y="1"/>
                    <a:pt x="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33"/>
            <p:cNvSpPr/>
            <p:nvPr/>
          </p:nvSpPr>
          <p:spPr>
            <a:xfrm>
              <a:off x="6188225" y="4942750"/>
              <a:ext cx="33800" cy="46600"/>
            </a:xfrm>
            <a:custGeom>
              <a:rect b="b" l="l" r="r" t="t"/>
              <a:pathLst>
                <a:path extrusionOk="0" h="1864" w="1352">
                  <a:moveTo>
                    <a:pt x="824" y="231"/>
                  </a:moveTo>
                  <a:lnTo>
                    <a:pt x="824" y="1220"/>
                  </a:lnTo>
                  <a:lnTo>
                    <a:pt x="198" y="1220"/>
                  </a:lnTo>
                  <a:lnTo>
                    <a:pt x="824" y="231"/>
                  </a:lnTo>
                  <a:close/>
                  <a:moveTo>
                    <a:pt x="758" y="1"/>
                  </a:moveTo>
                  <a:lnTo>
                    <a:pt x="0" y="1187"/>
                  </a:lnTo>
                  <a:lnTo>
                    <a:pt x="0" y="1418"/>
                  </a:lnTo>
                  <a:lnTo>
                    <a:pt x="824" y="1418"/>
                  </a:lnTo>
                  <a:lnTo>
                    <a:pt x="824" y="1863"/>
                  </a:lnTo>
                  <a:lnTo>
                    <a:pt x="1071" y="1863"/>
                  </a:lnTo>
                  <a:lnTo>
                    <a:pt x="1071" y="1418"/>
                  </a:lnTo>
                  <a:lnTo>
                    <a:pt x="1352" y="1418"/>
                  </a:lnTo>
                  <a:lnTo>
                    <a:pt x="1352" y="1220"/>
                  </a:lnTo>
                  <a:lnTo>
                    <a:pt x="1071" y="1220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33"/>
            <p:cNvSpPr/>
            <p:nvPr/>
          </p:nvSpPr>
          <p:spPr>
            <a:xfrm>
              <a:off x="6487750" y="4941925"/>
              <a:ext cx="32175" cy="48250"/>
            </a:xfrm>
            <a:custGeom>
              <a:rect b="b" l="l" r="r" t="t"/>
              <a:pathLst>
                <a:path extrusionOk="0" h="1930" w="1287">
                  <a:moveTo>
                    <a:pt x="644" y="199"/>
                  </a:moveTo>
                  <a:cubicBezTo>
                    <a:pt x="776" y="199"/>
                    <a:pt x="874" y="264"/>
                    <a:pt x="940" y="396"/>
                  </a:cubicBezTo>
                  <a:cubicBezTo>
                    <a:pt x="1006" y="528"/>
                    <a:pt x="1039" y="709"/>
                    <a:pt x="1039" y="973"/>
                  </a:cubicBezTo>
                  <a:cubicBezTo>
                    <a:pt x="1039" y="1220"/>
                    <a:pt x="1006" y="1418"/>
                    <a:pt x="940" y="1534"/>
                  </a:cubicBezTo>
                  <a:cubicBezTo>
                    <a:pt x="874" y="1665"/>
                    <a:pt x="776" y="1731"/>
                    <a:pt x="644" y="1731"/>
                  </a:cubicBezTo>
                  <a:cubicBezTo>
                    <a:pt x="512" y="1731"/>
                    <a:pt x="413" y="1665"/>
                    <a:pt x="364" y="1534"/>
                  </a:cubicBezTo>
                  <a:cubicBezTo>
                    <a:pt x="298" y="1418"/>
                    <a:pt x="265" y="1220"/>
                    <a:pt x="265" y="973"/>
                  </a:cubicBezTo>
                  <a:cubicBezTo>
                    <a:pt x="265" y="709"/>
                    <a:pt x="298" y="528"/>
                    <a:pt x="364" y="396"/>
                  </a:cubicBezTo>
                  <a:cubicBezTo>
                    <a:pt x="413" y="264"/>
                    <a:pt x="512" y="199"/>
                    <a:pt x="644" y="199"/>
                  </a:cubicBezTo>
                  <a:close/>
                  <a:moveTo>
                    <a:pt x="644" y="1"/>
                  </a:moveTo>
                  <a:cubicBezTo>
                    <a:pt x="446" y="1"/>
                    <a:pt x="281" y="83"/>
                    <a:pt x="166" y="248"/>
                  </a:cubicBezTo>
                  <a:cubicBezTo>
                    <a:pt x="67" y="413"/>
                    <a:pt x="1" y="660"/>
                    <a:pt x="1" y="973"/>
                  </a:cubicBezTo>
                  <a:cubicBezTo>
                    <a:pt x="1" y="1286"/>
                    <a:pt x="67" y="1517"/>
                    <a:pt x="166" y="1682"/>
                  </a:cubicBezTo>
                  <a:cubicBezTo>
                    <a:pt x="281" y="1847"/>
                    <a:pt x="446" y="1929"/>
                    <a:pt x="644" y="1929"/>
                  </a:cubicBezTo>
                  <a:cubicBezTo>
                    <a:pt x="858" y="1929"/>
                    <a:pt x="1006" y="1847"/>
                    <a:pt x="1122" y="1682"/>
                  </a:cubicBezTo>
                  <a:cubicBezTo>
                    <a:pt x="1237" y="1517"/>
                    <a:pt x="1286" y="1286"/>
                    <a:pt x="1286" y="973"/>
                  </a:cubicBezTo>
                  <a:cubicBezTo>
                    <a:pt x="1286" y="660"/>
                    <a:pt x="1237" y="413"/>
                    <a:pt x="1122" y="248"/>
                  </a:cubicBezTo>
                  <a:cubicBezTo>
                    <a:pt x="1006" y="83"/>
                    <a:pt x="858" y="1"/>
                    <a:pt x="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33"/>
            <p:cNvSpPr/>
            <p:nvPr/>
          </p:nvSpPr>
          <p:spPr>
            <a:xfrm>
              <a:off x="6528975" y="4942750"/>
              <a:ext cx="30100" cy="47425"/>
            </a:xfrm>
            <a:custGeom>
              <a:rect b="b" l="l" r="r" t="t"/>
              <a:pathLst>
                <a:path extrusionOk="0" h="1897" w="1204">
                  <a:moveTo>
                    <a:pt x="82" y="1"/>
                  </a:moveTo>
                  <a:lnTo>
                    <a:pt x="82" y="940"/>
                  </a:lnTo>
                  <a:cubicBezTo>
                    <a:pt x="148" y="907"/>
                    <a:pt x="214" y="891"/>
                    <a:pt x="280" y="874"/>
                  </a:cubicBezTo>
                  <a:cubicBezTo>
                    <a:pt x="346" y="858"/>
                    <a:pt x="412" y="841"/>
                    <a:pt x="478" y="841"/>
                  </a:cubicBezTo>
                  <a:cubicBezTo>
                    <a:pt x="626" y="841"/>
                    <a:pt x="742" y="891"/>
                    <a:pt x="824" y="957"/>
                  </a:cubicBezTo>
                  <a:cubicBezTo>
                    <a:pt x="907" y="1039"/>
                    <a:pt x="956" y="1138"/>
                    <a:pt x="956" y="1270"/>
                  </a:cubicBezTo>
                  <a:cubicBezTo>
                    <a:pt x="956" y="1402"/>
                    <a:pt x="907" y="1501"/>
                    <a:pt x="824" y="1566"/>
                  </a:cubicBezTo>
                  <a:cubicBezTo>
                    <a:pt x="742" y="1649"/>
                    <a:pt x="626" y="1682"/>
                    <a:pt x="478" y="1682"/>
                  </a:cubicBezTo>
                  <a:cubicBezTo>
                    <a:pt x="396" y="1682"/>
                    <a:pt x="313" y="1682"/>
                    <a:pt x="231" y="1649"/>
                  </a:cubicBezTo>
                  <a:cubicBezTo>
                    <a:pt x="148" y="1632"/>
                    <a:pt x="82" y="1599"/>
                    <a:pt x="0" y="1566"/>
                  </a:cubicBezTo>
                  <a:lnTo>
                    <a:pt x="0" y="1814"/>
                  </a:lnTo>
                  <a:cubicBezTo>
                    <a:pt x="82" y="1847"/>
                    <a:pt x="165" y="1863"/>
                    <a:pt x="247" y="1880"/>
                  </a:cubicBezTo>
                  <a:cubicBezTo>
                    <a:pt x="330" y="1896"/>
                    <a:pt x="412" y="1896"/>
                    <a:pt x="494" y="1896"/>
                  </a:cubicBezTo>
                  <a:cubicBezTo>
                    <a:pt x="709" y="1896"/>
                    <a:pt x="890" y="1847"/>
                    <a:pt x="1022" y="1731"/>
                  </a:cubicBezTo>
                  <a:cubicBezTo>
                    <a:pt x="1137" y="1616"/>
                    <a:pt x="1203" y="1468"/>
                    <a:pt x="1203" y="1270"/>
                  </a:cubicBezTo>
                  <a:cubicBezTo>
                    <a:pt x="1203" y="1072"/>
                    <a:pt x="1137" y="924"/>
                    <a:pt x="1022" y="808"/>
                  </a:cubicBezTo>
                  <a:cubicBezTo>
                    <a:pt x="907" y="693"/>
                    <a:pt x="742" y="644"/>
                    <a:pt x="527" y="644"/>
                  </a:cubicBezTo>
                  <a:lnTo>
                    <a:pt x="412" y="644"/>
                  </a:lnTo>
                  <a:cubicBezTo>
                    <a:pt x="379" y="644"/>
                    <a:pt x="346" y="660"/>
                    <a:pt x="313" y="676"/>
                  </a:cubicBezTo>
                  <a:lnTo>
                    <a:pt x="313" y="215"/>
                  </a:lnTo>
                  <a:lnTo>
                    <a:pt x="1071" y="215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33"/>
            <p:cNvSpPr/>
            <p:nvPr/>
          </p:nvSpPr>
          <p:spPr>
            <a:xfrm>
              <a:off x="6827275" y="4941925"/>
              <a:ext cx="31750" cy="48250"/>
            </a:xfrm>
            <a:custGeom>
              <a:rect b="b" l="l" r="r" t="t"/>
              <a:pathLst>
                <a:path extrusionOk="0" h="1930" w="1270">
                  <a:moveTo>
                    <a:pt x="627" y="199"/>
                  </a:moveTo>
                  <a:cubicBezTo>
                    <a:pt x="759" y="199"/>
                    <a:pt x="857" y="264"/>
                    <a:pt x="923" y="396"/>
                  </a:cubicBezTo>
                  <a:cubicBezTo>
                    <a:pt x="989" y="528"/>
                    <a:pt x="1022" y="709"/>
                    <a:pt x="1022" y="973"/>
                  </a:cubicBezTo>
                  <a:cubicBezTo>
                    <a:pt x="1022" y="1220"/>
                    <a:pt x="989" y="1418"/>
                    <a:pt x="923" y="1534"/>
                  </a:cubicBezTo>
                  <a:cubicBezTo>
                    <a:pt x="857" y="1665"/>
                    <a:pt x="759" y="1731"/>
                    <a:pt x="627" y="1731"/>
                  </a:cubicBezTo>
                  <a:cubicBezTo>
                    <a:pt x="511" y="1731"/>
                    <a:pt x="412" y="1665"/>
                    <a:pt x="347" y="1534"/>
                  </a:cubicBezTo>
                  <a:cubicBezTo>
                    <a:pt x="281" y="1418"/>
                    <a:pt x="248" y="1220"/>
                    <a:pt x="248" y="973"/>
                  </a:cubicBezTo>
                  <a:cubicBezTo>
                    <a:pt x="248" y="709"/>
                    <a:pt x="281" y="528"/>
                    <a:pt x="347" y="396"/>
                  </a:cubicBezTo>
                  <a:cubicBezTo>
                    <a:pt x="412" y="264"/>
                    <a:pt x="511" y="199"/>
                    <a:pt x="627" y="199"/>
                  </a:cubicBezTo>
                  <a:close/>
                  <a:moveTo>
                    <a:pt x="627" y="1"/>
                  </a:moveTo>
                  <a:cubicBezTo>
                    <a:pt x="429" y="1"/>
                    <a:pt x="264" y="83"/>
                    <a:pt x="149" y="248"/>
                  </a:cubicBezTo>
                  <a:cubicBezTo>
                    <a:pt x="50" y="413"/>
                    <a:pt x="0" y="660"/>
                    <a:pt x="0" y="973"/>
                  </a:cubicBezTo>
                  <a:cubicBezTo>
                    <a:pt x="0" y="1286"/>
                    <a:pt x="50" y="1517"/>
                    <a:pt x="149" y="1682"/>
                  </a:cubicBezTo>
                  <a:cubicBezTo>
                    <a:pt x="264" y="1847"/>
                    <a:pt x="429" y="1929"/>
                    <a:pt x="627" y="1929"/>
                  </a:cubicBezTo>
                  <a:cubicBezTo>
                    <a:pt x="841" y="1929"/>
                    <a:pt x="1006" y="1847"/>
                    <a:pt x="1105" y="1682"/>
                  </a:cubicBezTo>
                  <a:cubicBezTo>
                    <a:pt x="1220" y="1517"/>
                    <a:pt x="1269" y="1286"/>
                    <a:pt x="1269" y="973"/>
                  </a:cubicBezTo>
                  <a:cubicBezTo>
                    <a:pt x="1269" y="660"/>
                    <a:pt x="1220" y="413"/>
                    <a:pt x="1105" y="248"/>
                  </a:cubicBezTo>
                  <a:cubicBezTo>
                    <a:pt x="1006" y="83"/>
                    <a:pt x="841" y="1"/>
                    <a:pt x="6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33"/>
            <p:cNvSpPr/>
            <p:nvPr/>
          </p:nvSpPr>
          <p:spPr>
            <a:xfrm>
              <a:off x="6867650" y="4941925"/>
              <a:ext cx="32175" cy="48250"/>
            </a:xfrm>
            <a:custGeom>
              <a:rect b="b" l="l" r="r" t="t"/>
              <a:pathLst>
                <a:path extrusionOk="0" h="1930" w="1287">
                  <a:moveTo>
                    <a:pt x="660" y="874"/>
                  </a:moveTo>
                  <a:cubicBezTo>
                    <a:pt x="775" y="874"/>
                    <a:pt x="858" y="907"/>
                    <a:pt x="923" y="990"/>
                  </a:cubicBezTo>
                  <a:cubicBezTo>
                    <a:pt x="989" y="1056"/>
                    <a:pt x="1022" y="1171"/>
                    <a:pt x="1022" y="1303"/>
                  </a:cubicBezTo>
                  <a:cubicBezTo>
                    <a:pt x="1022" y="1435"/>
                    <a:pt x="989" y="1534"/>
                    <a:pt x="923" y="1616"/>
                  </a:cubicBezTo>
                  <a:cubicBezTo>
                    <a:pt x="858" y="1698"/>
                    <a:pt x="775" y="1731"/>
                    <a:pt x="660" y="1731"/>
                  </a:cubicBezTo>
                  <a:cubicBezTo>
                    <a:pt x="544" y="1731"/>
                    <a:pt x="462" y="1698"/>
                    <a:pt x="396" y="1616"/>
                  </a:cubicBezTo>
                  <a:cubicBezTo>
                    <a:pt x="330" y="1534"/>
                    <a:pt x="297" y="1435"/>
                    <a:pt x="297" y="1303"/>
                  </a:cubicBezTo>
                  <a:cubicBezTo>
                    <a:pt x="297" y="1171"/>
                    <a:pt x="330" y="1056"/>
                    <a:pt x="396" y="990"/>
                  </a:cubicBezTo>
                  <a:cubicBezTo>
                    <a:pt x="462" y="907"/>
                    <a:pt x="544" y="874"/>
                    <a:pt x="660" y="874"/>
                  </a:cubicBezTo>
                  <a:close/>
                  <a:moveTo>
                    <a:pt x="775" y="1"/>
                  </a:moveTo>
                  <a:cubicBezTo>
                    <a:pt x="544" y="1"/>
                    <a:pt x="347" y="100"/>
                    <a:pt x="215" y="264"/>
                  </a:cubicBezTo>
                  <a:cubicBezTo>
                    <a:pt x="66" y="446"/>
                    <a:pt x="1" y="677"/>
                    <a:pt x="1" y="973"/>
                  </a:cubicBezTo>
                  <a:cubicBezTo>
                    <a:pt x="1" y="1286"/>
                    <a:pt x="66" y="1517"/>
                    <a:pt x="165" y="1682"/>
                  </a:cubicBezTo>
                  <a:cubicBezTo>
                    <a:pt x="281" y="1847"/>
                    <a:pt x="446" y="1929"/>
                    <a:pt x="660" y="1929"/>
                  </a:cubicBezTo>
                  <a:cubicBezTo>
                    <a:pt x="858" y="1929"/>
                    <a:pt x="1006" y="1863"/>
                    <a:pt x="1105" y="1748"/>
                  </a:cubicBezTo>
                  <a:cubicBezTo>
                    <a:pt x="1220" y="1649"/>
                    <a:pt x="1286" y="1484"/>
                    <a:pt x="1286" y="1303"/>
                  </a:cubicBezTo>
                  <a:cubicBezTo>
                    <a:pt x="1286" y="1105"/>
                    <a:pt x="1220" y="957"/>
                    <a:pt x="1121" y="841"/>
                  </a:cubicBezTo>
                  <a:cubicBezTo>
                    <a:pt x="1006" y="726"/>
                    <a:pt x="858" y="677"/>
                    <a:pt x="676" y="677"/>
                  </a:cubicBezTo>
                  <a:cubicBezTo>
                    <a:pt x="594" y="677"/>
                    <a:pt x="511" y="693"/>
                    <a:pt x="429" y="726"/>
                  </a:cubicBezTo>
                  <a:cubicBezTo>
                    <a:pt x="363" y="759"/>
                    <a:pt x="297" y="825"/>
                    <a:pt x="248" y="891"/>
                  </a:cubicBezTo>
                  <a:cubicBezTo>
                    <a:pt x="264" y="660"/>
                    <a:pt x="314" y="495"/>
                    <a:pt x="396" y="380"/>
                  </a:cubicBezTo>
                  <a:cubicBezTo>
                    <a:pt x="495" y="281"/>
                    <a:pt x="610" y="215"/>
                    <a:pt x="775" y="215"/>
                  </a:cubicBezTo>
                  <a:cubicBezTo>
                    <a:pt x="841" y="215"/>
                    <a:pt x="907" y="232"/>
                    <a:pt x="973" y="248"/>
                  </a:cubicBezTo>
                  <a:cubicBezTo>
                    <a:pt x="1039" y="264"/>
                    <a:pt x="1105" y="281"/>
                    <a:pt x="1154" y="314"/>
                  </a:cubicBezTo>
                  <a:lnTo>
                    <a:pt x="1154" y="83"/>
                  </a:lnTo>
                  <a:cubicBezTo>
                    <a:pt x="1088" y="50"/>
                    <a:pt x="1022" y="34"/>
                    <a:pt x="956" y="34"/>
                  </a:cubicBezTo>
                  <a:cubicBezTo>
                    <a:pt x="891" y="17"/>
                    <a:pt x="841" y="1"/>
                    <a:pt x="7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33"/>
            <p:cNvSpPr/>
            <p:nvPr/>
          </p:nvSpPr>
          <p:spPr>
            <a:xfrm>
              <a:off x="7166375" y="4941925"/>
              <a:ext cx="31750" cy="48250"/>
            </a:xfrm>
            <a:custGeom>
              <a:rect b="b" l="l" r="r" t="t"/>
              <a:pathLst>
                <a:path extrusionOk="0" h="1930" w="1270">
                  <a:moveTo>
                    <a:pt x="627" y="199"/>
                  </a:moveTo>
                  <a:cubicBezTo>
                    <a:pt x="759" y="199"/>
                    <a:pt x="857" y="264"/>
                    <a:pt x="923" y="396"/>
                  </a:cubicBezTo>
                  <a:cubicBezTo>
                    <a:pt x="989" y="528"/>
                    <a:pt x="1022" y="709"/>
                    <a:pt x="1022" y="973"/>
                  </a:cubicBezTo>
                  <a:cubicBezTo>
                    <a:pt x="1022" y="1220"/>
                    <a:pt x="989" y="1418"/>
                    <a:pt x="923" y="1534"/>
                  </a:cubicBezTo>
                  <a:cubicBezTo>
                    <a:pt x="857" y="1665"/>
                    <a:pt x="759" y="1731"/>
                    <a:pt x="627" y="1731"/>
                  </a:cubicBezTo>
                  <a:cubicBezTo>
                    <a:pt x="511" y="1731"/>
                    <a:pt x="412" y="1665"/>
                    <a:pt x="346" y="1534"/>
                  </a:cubicBezTo>
                  <a:cubicBezTo>
                    <a:pt x="281" y="1418"/>
                    <a:pt x="248" y="1220"/>
                    <a:pt x="248" y="973"/>
                  </a:cubicBezTo>
                  <a:cubicBezTo>
                    <a:pt x="248" y="709"/>
                    <a:pt x="281" y="528"/>
                    <a:pt x="346" y="396"/>
                  </a:cubicBezTo>
                  <a:cubicBezTo>
                    <a:pt x="412" y="264"/>
                    <a:pt x="511" y="199"/>
                    <a:pt x="627" y="199"/>
                  </a:cubicBezTo>
                  <a:close/>
                  <a:moveTo>
                    <a:pt x="627" y="1"/>
                  </a:moveTo>
                  <a:cubicBezTo>
                    <a:pt x="429" y="1"/>
                    <a:pt x="264" y="83"/>
                    <a:pt x="165" y="248"/>
                  </a:cubicBezTo>
                  <a:cubicBezTo>
                    <a:pt x="50" y="413"/>
                    <a:pt x="0" y="660"/>
                    <a:pt x="0" y="973"/>
                  </a:cubicBezTo>
                  <a:cubicBezTo>
                    <a:pt x="0" y="1286"/>
                    <a:pt x="50" y="1517"/>
                    <a:pt x="165" y="1682"/>
                  </a:cubicBezTo>
                  <a:cubicBezTo>
                    <a:pt x="264" y="1847"/>
                    <a:pt x="429" y="1929"/>
                    <a:pt x="627" y="1929"/>
                  </a:cubicBezTo>
                  <a:cubicBezTo>
                    <a:pt x="841" y="1929"/>
                    <a:pt x="1006" y="1847"/>
                    <a:pt x="1105" y="1682"/>
                  </a:cubicBezTo>
                  <a:cubicBezTo>
                    <a:pt x="1220" y="1517"/>
                    <a:pt x="1269" y="1286"/>
                    <a:pt x="1269" y="973"/>
                  </a:cubicBezTo>
                  <a:cubicBezTo>
                    <a:pt x="1269" y="660"/>
                    <a:pt x="1220" y="413"/>
                    <a:pt x="1105" y="248"/>
                  </a:cubicBezTo>
                  <a:cubicBezTo>
                    <a:pt x="1006" y="83"/>
                    <a:pt x="841" y="1"/>
                    <a:pt x="6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33"/>
            <p:cNvSpPr/>
            <p:nvPr/>
          </p:nvSpPr>
          <p:spPr>
            <a:xfrm>
              <a:off x="7207575" y="4942750"/>
              <a:ext cx="29700" cy="46600"/>
            </a:xfrm>
            <a:custGeom>
              <a:rect b="b" l="l" r="r" t="t"/>
              <a:pathLst>
                <a:path extrusionOk="0" h="1864" w="1188">
                  <a:moveTo>
                    <a:pt x="0" y="1"/>
                  </a:moveTo>
                  <a:lnTo>
                    <a:pt x="0" y="215"/>
                  </a:lnTo>
                  <a:lnTo>
                    <a:pt x="890" y="215"/>
                  </a:lnTo>
                  <a:lnTo>
                    <a:pt x="264" y="1863"/>
                  </a:lnTo>
                  <a:lnTo>
                    <a:pt x="528" y="1863"/>
                  </a:lnTo>
                  <a:lnTo>
                    <a:pt x="1187" y="116"/>
                  </a:lnTo>
                  <a:lnTo>
                    <a:pt x="11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33"/>
            <p:cNvSpPr/>
            <p:nvPr/>
          </p:nvSpPr>
          <p:spPr>
            <a:xfrm>
              <a:off x="5105000" y="4338000"/>
              <a:ext cx="2145050" cy="480975"/>
            </a:xfrm>
            <a:custGeom>
              <a:rect b="b" l="l" r="r" t="t"/>
              <a:pathLst>
                <a:path extrusionOk="0" h="19239" w="85802">
                  <a:moveTo>
                    <a:pt x="38327" y="8620"/>
                  </a:moveTo>
                  <a:cubicBezTo>
                    <a:pt x="38216" y="8620"/>
                    <a:pt x="38105" y="8690"/>
                    <a:pt x="38088" y="8830"/>
                  </a:cubicBezTo>
                  <a:lnTo>
                    <a:pt x="38088" y="10413"/>
                  </a:lnTo>
                  <a:cubicBezTo>
                    <a:pt x="38105" y="10561"/>
                    <a:pt x="38216" y="10635"/>
                    <a:pt x="38327" y="10635"/>
                  </a:cubicBezTo>
                  <a:cubicBezTo>
                    <a:pt x="38438" y="10635"/>
                    <a:pt x="38550" y="10561"/>
                    <a:pt x="38566" y="10413"/>
                  </a:cubicBezTo>
                  <a:lnTo>
                    <a:pt x="38566" y="8830"/>
                  </a:lnTo>
                  <a:cubicBezTo>
                    <a:pt x="38550" y="8690"/>
                    <a:pt x="38438" y="8620"/>
                    <a:pt x="38327" y="8620"/>
                  </a:cubicBezTo>
                  <a:close/>
                  <a:moveTo>
                    <a:pt x="71842" y="8493"/>
                  </a:moveTo>
                  <a:cubicBezTo>
                    <a:pt x="71730" y="8493"/>
                    <a:pt x="71619" y="8567"/>
                    <a:pt x="71611" y="8715"/>
                  </a:cubicBezTo>
                  <a:lnTo>
                    <a:pt x="71611" y="10511"/>
                  </a:lnTo>
                  <a:cubicBezTo>
                    <a:pt x="71619" y="10652"/>
                    <a:pt x="71730" y="10722"/>
                    <a:pt x="71842" y="10722"/>
                  </a:cubicBezTo>
                  <a:cubicBezTo>
                    <a:pt x="71953" y="10722"/>
                    <a:pt x="72064" y="10652"/>
                    <a:pt x="72072" y="10511"/>
                  </a:cubicBezTo>
                  <a:lnTo>
                    <a:pt x="72072" y="8715"/>
                  </a:lnTo>
                  <a:cubicBezTo>
                    <a:pt x="72064" y="8567"/>
                    <a:pt x="71953" y="8493"/>
                    <a:pt x="71842" y="8493"/>
                  </a:cubicBezTo>
                  <a:close/>
                  <a:moveTo>
                    <a:pt x="13952" y="8480"/>
                  </a:moveTo>
                  <a:cubicBezTo>
                    <a:pt x="13832" y="8480"/>
                    <a:pt x="13713" y="8558"/>
                    <a:pt x="13713" y="8715"/>
                  </a:cubicBezTo>
                  <a:lnTo>
                    <a:pt x="13713" y="10511"/>
                  </a:lnTo>
                  <a:cubicBezTo>
                    <a:pt x="13721" y="10668"/>
                    <a:pt x="13840" y="10746"/>
                    <a:pt x="13958" y="10746"/>
                  </a:cubicBezTo>
                  <a:cubicBezTo>
                    <a:pt x="14075" y="10746"/>
                    <a:pt x="14190" y="10668"/>
                    <a:pt x="14190" y="10511"/>
                  </a:cubicBezTo>
                  <a:lnTo>
                    <a:pt x="14190" y="8715"/>
                  </a:lnTo>
                  <a:cubicBezTo>
                    <a:pt x="14190" y="8558"/>
                    <a:pt x="14071" y="8480"/>
                    <a:pt x="13952" y="8480"/>
                  </a:cubicBezTo>
                  <a:close/>
                  <a:moveTo>
                    <a:pt x="58127" y="8031"/>
                  </a:moveTo>
                  <a:cubicBezTo>
                    <a:pt x="58014" y="8031"/>
                    <a:pt x="57898" y="8105"/>
                    <a:pt x="57882" y="8254"/>
                  </a:cubicBezTo>
                  <a:lnTo>
                    <a:pt x="57882" y="10989"/>
                  </a:lnTo>
                  <a:cubicBezTo>
                    <a:pt x="57898" y="11129"/>
                    <a:pt x="58014" y="11200"/>
                    <a:pt x="58127" y="11200"/>
                  </a:cubicBezTo>
                  <a:cubicBezTo>
                    <a:pt x="58240" y="11200"/>
                    <a:pt x="58352" y="11129"/>
                    <a:pt x="58360" y="10989"/>
                  </a:cubicBezTo>
                  <a:lnTo>
                    <a:pt x="58360" y="8254"/>
                  </a:lnTo>
                  <a:cubicBezTo>
                    <a:pt x="58352" y="8105"/>
                    <a:pt x="58240" y="8031"/>
                    <a:pt x="58127" y="8031"/>
                  </a:cubicBezTo>
                  <a:close/>
                  <a:moveTo>
                    <a:pt x="70317" y="8031"/>
                  </a:moveTo>
                  <a:cubicBezTo>
                    <a:pt x="70206" y="8031"/>
                    <a:pt x="70095" y="8105"/>
                    <a:pt x="70078" y="8254"/>
                  </a:cubicBezTo>
                  <a:lnTo>
                    <a:pt x="70078" y="10989"/>
                  </a:lnTo>
                  <a:cubicBezTo>
                    <a:pt x="70095" y="11129"/>
                    <a:pt x="70206" y="11200"/>
                    <a:pt x="70317" y="11200"/>
                  </a:cubicBezTo>
                  <a:cubicBezTo>
                    <a:pt x="70428" y="11200"/>
                    <a:pt x="70540" y="11129"/>
                    <a:pt x="70556" y="10989"/>
                  </a:cubicBezTo>
                  <a:lnTo>
                    <a:pt x="70556" y="8254"/>
                  </a:lnTo>
                  <a:cubicBezTo>
                    <a:pt x="70540" y="8105"/>
                    <a:pt x="70428" y="8031"/>
                    <a:pt x="70317" y="8031"/>
                  </a:cubicBezTo>
                  <a:close/>
                  <a:moveTo>
                    <a:pt x="73366" y="8031"/>
                  </a:moveTo>
                  <a:cubicBezTo>
                    <a:pt x="73255" y="8031"/>
                    <a:pt x="73144" y="8105"/>
                    <a:pt x="73127" y="8254"/>
                  </a:cubicBezTo>
                  <a:lnTo>
                    <a:pt x="73127" y="10989"/>
                  </a:lnTo>
                  <a:cubicBezTo>
                    <a:pt x="73144" y="11129"/>
                    <a:pt x="73255" y="11200"/>
                    <a:pt x="73366" y="11200"/>
                  </a:cubicBezTo>
                  <a:cubicBezTo>
                    <a:pt x="73477" y="11200"/>
                    <a:pt x="73589" y="11129"/>
                    <a:pt x="73605" y="10989"/>
                  </a:cubicBezTo>
                  <a:lnTo>
                    <a:pt x="73605" y="8254"/>
                  </a:lnTo>
                  <a:cubicBezTo>
                    <a:pt x="73589" y="8105"/>
                    <a:pt x="73477" y="8031"/>
                    <a:pt x="73366" y="8031"/>
                  </a:cubicBezTo>
                  <a:close/>
                  <a:moveTo>
                    <a:pt x="239" y="8031"/>
                  </a:moveTo>
                  <a:cubicBezTo>
                    <a:pt x="128" y="8031"/>
                    <a:pt x="17" y="8105"/>
                    <a:pt x="0" y="8254"/>
                  </a:cubicBezTo>
                  <a:lnTo>
                    <a:pt x="0" y="11006"/>
                  </a:lnTo>
                  <a:cubicBezTo>
                    <a:pt x="17" y="11146"/>
                    <a:pt x="128" y="11216"/>
                    <a:pt x="239" y="11216"/>
                  </a:cubicBezTo>
                  <a:cubicBezTo>
                    <a:pt x="350" y="11216"/>
                    <a:pt x="462" y="11146"/>
                    <a:pt x="478" y="11006"/>
                  </a:cubicBezTo>
                  <a:lnTo>
                    <a:pt x="478" y="10989"/>
                  </a:lnTo>
                  <a:lnTo>
                    <a:pt x="478" y="8254"/>
                  </a:lnTo>
                  <a:cubicBezTo>
                    <a:pt x="462" y="8105"/>
                    <a:pt x="350" y="8031"/>
                    <a:pt x="239" y="8031"/>
                  </a:cubicBezTo>
                  <a:close/>
                  <a:moveTo>
                    <a:pt x="12435" y="8031"/>
                  </a:moveTo>
                  <a:cubicBezTo>
                    <a:pt x="12324" y="8031"/>
                    <a:pt x="12213" y="8105"/>
                    <a:pt x="12196" y="8254"/>
                  </a:cubicBezTo>
                  <a:lnTo>
                    <a:pt x="12196" y="11006"/>
                  </a:lnTo>
                  <a:cubicBezTo>
                    <a:pt x="12213" y="11146"/>
                    <a:pt x="12324" y="11216"/>
                    <a:pt x="12435" y="11216"/>
                  </a:cubicBezTo>
                  <a:cubicBezTo>
                    <a:pt x="12546" y="11216"/>
                    <a:pt x="12658" y="11146"/>
                    <a:pt x="12674" y="11006"/>
                  </a:cubicBezTo>
                  <a:lnTo>
                    <a:pt x="12674" y="10989"/>
                  </a:lnTo>
                  <a:lnTo>
                    <a:pt x="12674" y="8254"/>
                  </a:lnTo>
                  <a:cubicBezTo>
                    <a:pt x="12658" y="8105"/>
                    <a:pt x="12546" y="8031"/>
                    <a:pt x="12435" y="8031"/>
                  </a:cubicBezTo>
                  <a:close/>
                  <a:moveTo>
                    <a:pt x="52033" y="8031"/>
                  </a:moveTo>
                  <a:cubicBezTo>
                    <a:pt x="51920" y="8031"/>
                    <a:pt x="51809" y="8105"/>
                    <a:pt x="51800" y="8254"/>
                  </a:cubicBezTo>
                  <a:lnTo>
                    <a:pt x="51800" y="11006"/>
                  </a:lnTo>
                  <a:cubicBezTo>
                    <a:pt x="51809" y="11146"/>
                    <a:pt x="51920" y="11216"/>
                    <a:pt x="52033" y="11216"/>
                  </a:cubicBezTo>
                  <a:cubicBezTo>
                    <a:pt x="52147" y="11216"/>
                    <a:pt x="52262" y="11146"/>
                    <a:pt x="52278" y="11006"/>
                  </a:cubicBezTo>
                  <a:lnTo>
                    <a:pt x="52278" y="8254"/>
                  </a:lnTo>
                  <a:cubicBezTo>
                    <a:pt x="52262" y="8105"/>
                    <a:pt x="52147" y="8031"/>
                    <a:pt x="52033" y="8031"/>
                  </a:cubicBezTo>
                  <a:close/>
                  <a:moveTo>
                    <a:pt x="85562" y="8019"/>
                  </a:moveTo>
                  <a:cubicBezTo>
                    <a:pt x="85443" y="8019"/>
                    <a:pt x="85323" y="8097"/>
                    <a:pt x="85323" y="8254"/>
                  </a:cubicBezTo>
                  <a:lnTo>
                    <a:pt x="85323" y="10989"/>
                  </a:lnTo>
                  <a:cubicBezTo>
                    <a:pt x="85323" y="11146"/>
                    <a:pt x="85443" y="11224"/>
                    <a:pt x="85562" y="11224"/>
                  </a:cubicBezTo>
                  <a:cubicBezTo>
                    <a:pt x="85682" y="11224"/>
                    <a:pt x="85801" y="11146"/>
                    <a:pt x="85801" y="10989"/>
                  </a:cubicBezTo>
                  <a:lnTo>
                    <a:pt x="85801" y="8254"/>
                  </a:lnTo>
                  <a:cubicBezTo>
                    <a:pt x="85801" y="8097"/>
                    <a:pt x="85682" y="8019"/>
                    <a:pt x="85562" y="8019"/>
                  </a:cubicBezTo>
                  <a:close/>
                  <a:moveTo>
                    <a:pt x="36796" y="8019"/>
                  </a:moveTo>
                  <a:cubicBezTo>
                    <a:pt x="36679" y="8019"/>
                    <a:pt x="36564" y="8097"/>
                    <a:pt x="36572" y="8254"/>
                  </a:cubicBezTo>
                  <a:lnTo>
                    <a:pt x="36572" y="11006"/>
                  </a:lnTo>
                  <a:cubicBezTo>
                    <a:pt x="36572" y="11162"/>
                    <a:pt x="36687" y="11241"/>
                    <a:pt x="36803" y="11241"/>
                  </a:cubicBezTo>
                  <a:cubicBezTo>
                    <a:pt x="36918" y="11241"/>
                    <a:pt x="37033" y="11162"/>
                    <a:pt x="37033" y="11006"/>
                  </a:cubicBezTo>
                  <a:lnTo>
                    <a:pt x="37033" y="8254"/>
                  </a:lnTo>
                  <a:cubicBezTo>
                    <a:pt x="37033" y="8097"/>
                    <a:pt x="36914" y="8019"/>
                    <a:pt x="36796" y="8019"/>
                  </a:cubicBezTo>
                  <a:close/>
                  <a:moveTo>
                    <a:pt x="39843" y="8019"/>
                  </a:moveTo>
                  <a:cubicBezTo>
                    <a:pt x="39724" y="8019"/>
                    <a:pt x="39604" y="8097"/>
                    <a:pt x="39604" y="8254"/>
                  </a:cubicBezTo>
                  <a:lnTo>
                    <a:pt x="39604" y="11006"/>
                  </a:lnTo>
                  <a:cubicBezTo>
                    <a:pt x="39604" y="11162"/>
                    <a:pt x="39724" y="11241"/>
                    <a:pt x="39843" y="11241"/>
                  </a:cubicBezTo>
                  <a:cubicBezTo>
                    <a:pt x="39963" y="11241"/>
                    <a:pt x="40082" y="11162"/>
                    <a:pt x="40082" y="11006"/>
                  </a:cubicBezTo>
                  <a:lnTo>
                    <a:pt x="40082" y="8254"/>
                  </a:lnTo>
                  <a:cubicBezTo>
                    <a:pt x="40082" y="8097"/>
                    <a:pt x="39963" y="8019"/>
                    <a:pt x="39843" y="8019"/>
                  </a:cubicBezTo>
                  <a:close/>
                  <a:moveTo>
                    <a:pt x="53562" y="7615"/>
                  </a:moveTo>
                  <a:cubicBezTo>
                    <a:pt x="53449" y="7615"/>
                    <a:pt x="53333" y="7685"/>
                    <a:pt x="53317" y="7825"/>
                  </a:cubicBezTo>
                  <a:lnTo>
                    <a:pt x="53317" y="11401"/>
                  </a:lnTo>
                  <a:cubicBezTo>
                    <a:pt x="53333" y="11550"/>
                    <a:pt x="53449" y="11624"/>
                    <a:pt x="53562" y="11624"/>
                  </a:cubicBezTo>
                  <a:cubicBezTo>
                    <a:pt x="53675" y="11624"/>
                    <a:pt x="53786" y="11550"/>
                    <a:pt x="53795" y="11401"/>
                  </a:cubicBezTo>
                  <a:lnTo>
                    <a:pt x="53795" y="7825"/>
                  </a:lnTo>
                  <a:cubicBezTo>
                    <a:pt x="53786" y="7685"/>
                    <a:pt x="53675" y="7615"/>
                    <a:pt x="53562" y="7615"/>
                  </a:cubicBezTo>
                  <a:close/>
                  <a:moveTo>
                    <a:pt x="56611" y="7615"/>
                  </a:moveTo>
                  <a:cubicBezTo>
                    <a:pt x="56498" y="7615"/>
                    <a:pt x="56382" y="7685"/>
                    <a:pt x="56366" y="7825"/>
                  </a:cubicBezTo>
                  <a:lnTo>
                    <a:pt x="56366" y="11401"/>
                  </a:lnTo>
                  <a:cubicBezTo>
                    <a:pt x="56382" y="11550"/>
                    <a:pt x="56498" y="11624"/>
                    <a:pt x="56611" y="11624"/>
                  </a:cubicBezTo>
                  <a:cubicBezTo>
                    <a:pt x="56724" y="11624"/>
                    <a:pt x="56835" y="11550"/>
                    <a:pt x="56844" y="11401"/>
                  </a:cubicBezTo>
                  <a:lnTo>
                    <a:pt x="56844" y="7825"/>
                  </a:lnTo>
                  <a:cubicBezTo>
                    <a:pt x="56835" y="7685"/>
                    <a:pt x="56724" y="7615"/>
                    <a:pt x="56611" y="7615"/>
                  </a:cubicBezTo>
                  <a:close/>
                  <a:moveTo>
                    <a:pt x="29180" y="7520"/>
                  </a:moveTo>
                  <a:cubicBezTo>
                    <a:pt x="29069" y="7520"/>
                    <a:pt x="28958" y="7594"/>
                    <a:pt x="28941" y="7743"/>
                  </a:cubicBezTo>
                  <a:lnTo>
                    <a:pt x="28941" y="11500"/>
                  </a:lnTo>
                  <a:cubicBezTo>
                    <a:pt x="28958" y="11649"/>
                    <a:pt x="29069" y="11723"/>
                    <a:pt x="29180" y="11723"/>
                  </a:cubicBezTo>
                  <a:cubicBezTo>
                    <a:pt x="29291" y="11723"/>
                    <a:pt x="29403" y="11649"/>
                    <a:pt x="29419" y="11500"/>
                  </a:cubicBezTo>
                  <a:lnTo>
                    <a:pt x="29419" y="7743"/>
                  </a:lnTo>
                  <a:cubicBezTo>
                    <a:pt x="29403" y="7594"/>
                    <a:pt x="29291" y="7520"/>
                    <a:pt x="29180" y="7520"/>
                  </a:cubicBezTo>
                  <a:close/>
                  <a:moveTo>
                    <a:pt x="35278" y="7520"/>
                  </a:moveTo>
                  <a:cubicBezTo>
                    <a:pt x="35167" y="7520"/>
                    <a:pt x="35056" y="7594"/>
                    <a:pt x="35039" y="7743"/>
                  </a:cubicBezTo>
                  <a:lnTo>
                    <a:pt x="35039" y="11500"/>
                  </a:lnTo>
                  <a:cubicBezTo>
                    <a:pt x="35056" y="11649"/>
                    <a:pt x="35167" y="11723"/>
                    <a:pt x="35278" y="11723"/>
                  </a:cubicBezTo>
                  <a:cubicBezTo>
                    <a:pt x="35389" y="11723"/>
                    <a:pt x="35501" y="11649"/>
                    <a:pt x="35517" y="11500"/>
                  </a:cubicBezTo>
                  <a:lnTo>
                    <a:pt x="35517" y="7743"/>
                  </a:lnTo>
                  <a:cubicBezTo>
                    <a:pt x="35501" y="7594"/>
                    <a:pt x="35389" y="7520"/>
                    <a:pt x="35278" y="7520"/>
                  </a:cubicBezTo>
                  <a:close/>
                  <a:moveTo>
                    <a:pt x="55088" y="7088"/>
                  </a:moveTo>
                  <a:cubicBezTo>
                    <a:pt x="54977" y="7088"/>
                    <a:pt x="54866" y="7158"/>
                    <a:pt x="54849" y="7298"/>
                  </a:cubicBezTo>
                  <a:lnTo>
                    <a:pt x="54849" y="11929"/>
                  </a:lnTo>
                  <a:cubicBezTo>
                    <a:pt x="54866" y="12077"/>
                    <a:pt x="54977" y="12151"/>
                    <a:pt x="55088" y="12151"/>
                  </a:cubicBezTo>
                  <a:cubicBezTo>
                    <a:pt x="55200" y="12151"/>
                    <a:pt x="55311" y="12077"/>
                    <a:pt x="55327" y="11929"/>
                  </a:cubicBezTo>
                  <a:lnTo>
                    <a:pt x="55327" y="7298"/>
                  </a:lnTo>
                  <a:cubicBezTo>
                    <a:pt x="55311" y="7158"/>
                    <a:pt x="55200" y="7088"/>
                    <a:pt x="55088" y="7088"/>
                  </a:cubicBezTo>
                  <a:close/>
                  <a:moveTo>
                    <a:pt x="15474" y="6910"/>
                  </a:moveTo>
                  <a:cubicBezTo>
                    <a:pt x="15361" y="6910"/>
                    <a:pt x="15245" y="6985"/>
                    <a:pt x="15229" y="7133"/>
                  </a:cubicBezTo>
                  <a:lnTo>
                    <a:pt x="15229" y="12110"/>
                  </a:lnTo>
                  <a:cubicBezTo>
                    <a:pt x="15245" y="12258"/>
                    <a:pt x="15361" y="12333"/>
                    <a:pt x="15474" y="12333"/>
                  </a:cubicBezTo>
                  <a:cubicBezTo>
                    <a:pt x="15587" y="12333"/>
                    <a:pt x="15699" y="12258"/>
                    <a:pt x="15707" y="12110"/>
                  </a:cubicBezTo>
                  <a:lnTo>
                    <a:pt x="15707" y="7133"/>
                  </a:lnTo>
                  <a:cubicBezTo>
                    <a:pt x="15699" y="6985"/>
                    <a:pt x="15587" y="6910"/>
                    <a:pt x="15474" y="6910"/>
                  </a:cubicBezTo>
                  <a:close/>
                  <a:moveTo>
                    <a:pt x="27664" y="6910"/>
                  </a:moveTo>
                  <a:cubicBezTo>
                    <a:pt x="27553" y="6910"/>
                    <a:pt x="27441" y="6985"/>
                    <a:pt x="27425" y="7133"/>
                  </a:cubicBezTo>
                  <a:lnTo>
                    <a:pt x="27425" y="12110"/>
                  </a:lnTo>
                  <a:cubicBezTo>
                    <a:pt x="27441" y="12258"/>
                    <a:pt x="27553" y="12333"/>
                    <a:pt x="27664" y="12333"/>
                  </a:cubicBezTo>
                  <a:cubicBezTo>
                    <a:pt x="27775" y="12333"/>
                    <a:pt x="27886" y="12258"/>
                    <a:pt x="27903" y="12110"/>
                  </a:cubicBezTo>
                  <a:lnTo>
                    <a:pt x="27903" y="7133"/>
                  </a:lnTo>
                  <a:cubicBezTo>
                    <a:pt x="27886" y="6985"/>
                    <a:pt x="27775" y="6910"/>
                    <a:pt x="27664" y="6910"/>
                  </a:cubicBezTo>
                  <a:close/>
                  <a:moveTo>
                    <a:pt x="68795" y="6449"/>
                  </a:moveTo>
                  <a:cubicBezTo>
                    <a:pt x="68681" y="6449"/>
                    <a:pt x="68570" y="6523"/>
                    <a:pt x="68562" y="6671"/>
                  </a:cubicBezTo>
                  <a:lnTo>
                    <a:pt x="68562" y="12572"/>
                  </a:lnTo>
                  <a:cubicBezTo>
                    <a:pt x="68570" y="12720"/>
                    <a:pt x="68681" y="12794"/>
                    <a:pt x="68795" y="12794"/>
                  </a:cubicBezTo>
                  <a:cubicBezTo>
                    <a:pt x="68908" y="12794"/>
                    <a:pt x="69023" y="12720"/>
                    <a:pt x="69040" y="12572"/>
                  </a:cubicBezTo>
                  <a:lnTo>
                    <a:pt x="69040" y="6671"/>
                  </a:lnTo>
                  <a:cubicBezTo>
                    <a:pt x="69023" y="6523"/>
                    <a:pt x="68908" y="6449"/>
                    <a:pt x="68795" y="6449"/>
                  </a:cubicBezTo>
                  <a:close/>
                  <a:moveTo>
                    <a:pt x="74888" y="6449"/>
                  </a:moveTo>
                  <a:cubicBezTo>
                    <a:pt x="74775" y="6449"/>
                    <a:pt x="74660" y="6523"/>
                    <a:pt x="74643" y="6671"/>
                  </a:cubicBezTo>
                  <a:lnTo>
                    <a:pt x="74643" y="12572"/>
                  </a:lnTo>
                  <a:cubicBezTo>
                    <a:pt x="74660" y="12720"/>
                    <a:pt x="74775" y="12794"/>
                    <a:pt x="74888" y="12794"/>
                  </a:cubicBezTo>
                  <a:cubicBezTo>
                    <a:pt x="75002" y="12794"/>
                    <a:pt x="75113" y="12720"/>
                    <a:pt x="75121" y="12572"/>
                  </a:cubicBezTo>
                  <a:lnTo>
                    <a:pt x="75121" y="6671"/>
                  </a:lnTo>
                  <a:cubicBezTo>
                    <a:pt x="75113" y="6523"/>
                    <a:pt x="75002" y="6449"/>
                    <a:pt x="74888" y="6449"/>
                  </a:cubicBezTo>
                  <a:close/>
                  <a:moveTo>
                    <a:pt x="84036" y="6449"/>
                  </a:moveTo>
                  <a:cubicBezTo>
                    <a:pt x="83922" y="6449"/>
                    <a:pt x="83807" y="6523"/>
                    <a:pt x="83790" y="6671"/>
                  </a:cubicBezTo>
                  <a:lnTo>
                    <a:pt x="83790" y="12572"/>
                  </a:lnTo>
                  <a:cubicBezTo>
                    <a:pt x="83807" y="12720"/>
                    <a:pt x="83922" y="12794"/>
                    <a:pt x="84036" y="12794"/>
                  </a:cubicBezTo>
                  <a:cubicBezTo>
                    <a:pt x="84149" y="12794"/>
                    <a:pt x="84260" y="12720"/>
                    <a:pt x="84268" y="12572"/>
                  </a:cubicBezTo>
                  <a:lnTo>
                    <a:pt x="84268" y="6671"/>
                  </a:lnTo>
                  <a:cubicBezTo>
                    <a:pt x="84260" y="6523"/>
                    <a:pt x="84149" y="6449"/>
                    <a:pt x="84036" y="6449"/>
                  </a:cubicBezTo>
                  <a:close/>
                  <a:moveTo>
                    <a:pt x="1766" y="6449"/>
                  </a:moveTo>
                  <a:cubicBezTo>
                    <a:pt x="1652" y="6449"/>
                    <a:pt x="1541" y="6523"/>
                    <a:pt x="1533" y="6671"/>
                  </a:cubicBezTo>
                  <a:lnTo>
                    <a:pt x="1533" y="12588"/>
                  </a:lnTo>
                  <a:cubicBezTo>
                    <a:pt x="1541" y="12728"/>
                    <a:pt x="1652" y="12798"/>
                    <a:pt x="1766" y="12798"/>
                  </a:cubicBezTo>
                  <a:cubicBezTo>
                    <a:pt x="1879" y="12798"/>
                    <a:pt x="1994" y="12728"/>
                    <a:pt x="2011" y="12588"/>
                  </a:cubicBezTo>
                  <a:lnTo>
                    <a:pt x="2011" y="12572"/>
                  </a:lnTo>
                  <a:lnTo>
                    <a:pt x="2011" y="6671"/>
                  </a:lnTo>
                  <a:cubicBezTo>
                    <a:pt x="1994" y="6523"/>
                    <a:pt x="1879" y="6449"/>
                    <a:pt x="1766" y="6449"/>
                  </a:cubicBezTo>
                  <a:close/>
                  <a:moveTo>
                    <a:pt x="41366" y="6449"/>
                  </a:moveTo>
                  <a:cubicBezTo>
                    <a:pt x="41253" y="6449"/>
                    <a:pt x="41137" y="6523"/>
                    <a:pt x="41121" y="6671"/>
                  </a:cubicBezTo>
                  <a:lnTo>
                    <a:pt x="41121" y="12588"/>
                  </a:lnTo>
                  <a:cubicBezTo>
                    <a:pt x="41137" y="12728"/>
                    <a:pt x="41253" y="12798"/>
                    <a:pt x="41366" y="12798"/>
                  </a:cubicBezTo>
                  <a:cubicBezTo>
                    <a:pt x="41479" y="12798"/>
                    <a:pt x="41590" y="12728"/>
                    <a:pt x="41599" y="12588"/>
                  </a:cubicBezTo>
                  <a:lnTo>
                    <a:pt x="41599" y="6671"/>
                  </a:lnTo>
                  <a:cubicBezTo>
                    <a:pt x="41590" y="6523"/>
                    <a:pt x="41479" y="6449"/>
                    <a:pt x="41366" y="6449"/>
                  </a:cubicBezTo>
                  <a:close/>
                  <a:moveTo>
                    <a:pt x="50515" y="6449"/>
                  </a:moveTo>
                  <a:cubicBezTo>
                    <a:pt x="50404" y="6449"/>
                    <a:pt x="50292" y="6523"/>
                    <a:pt x="50284" y="6671"/>
                  </a:cubicBezTo>
                  <a:lnTo>
                    <a:pt x="50284" y="12588"/>
                  </a:lnTo>
                  <a:cubicBezTo>
                    <a:pt x="50292" y="12728"/>
                    <a:pt x="50404" y="12798"/>
                    <a:pt x="50515" y="12798"/>
                  </a:cubicBezTo>
                  <a:cubicBezTo>
                    <a:pt x="50626" y="12798"/>
                    <a:pt x="50737" y="12728"/>
                    <a:pt x="50746" y="12588"/>
                  </a:cubicBezTo>
                  <a:lnTo>
                    <a:pt x="50746" y="6671"/>
                  </a:lnTo>
                  <a:cubicBezTo>
                    <a:pt x="50737" y="6523"/>
                    <a:pt x="50626" y="6449"/>
                    <a:pt x="50515" y="6449"/>
                  </a:cubicBezTo>
                  <a:close/>
                  <a:moveTo>
                    <a:pt x="59654" y="6424"/>
                  </a:moveTo>
                  <a:cubicBezTo>
                    <a:pt x="59534" y="6424"/>
                    <a:pt x="59415" y="6507"/>
                    <a:pt x="59415" y="6671"/>
                  </a:cubicBezTo>
                  <a:lnTo>
                    <a:pt x="59415" y="12572"/>
                  </a:lnTo>
                  <a:cubicBezTo>
                    <a:pt x="59415" y="12728"/>
                    <a:pt x="59534" y="12806"/>
                    <a:pt x="59654" y="12806"/>
                  </a:cubicBezTo>
                  <a:cubicBezTo>
                    <a:pt x="59773" y="12806"/>
                    <a:pt x="59893" y="12728"/>
                    <a:pt x="59893" y="12572"/>
                  </a:cubicBezTo>
                  <a:lnTo>
                    <a:pt x="59893" y="6671"/>
                  </a:lnTo>
                  <a:cubicBezTo>
                    <a:pt x="59893" y="6507"/>
                    <a:pt x="59773" y="6424"/>
                    <a:pt x="59654" y="6424"/>
                  </a:cubicBezTo>
                  <a:close/>
                  <a:moveTo>
                    <a:pt x="10911" y="6424"/>
                  </a:moveTo>
                  <a:cubicBezTo>
                    <a:pt x="10795" y="6424"/>
                    <a:pt x="10680" y="6507"/>
                    <a:pt x="10680" y="6671"/>
                  </a:cubicBezTo>
                  <a:lnTo>
                    <a:pt x="10680" y="12588"/>
                  </a:lnTo>
                  <a:cubicBezTo>
                    <a:pt x="10680" y="12745"/>
                    <a:pt x="10795" y="12823"/>
                    <a:pt x="10911" y="12823"/>
                  </a:cubicBezTo>
                  <a:cubicBezTo>
                    <a:pt x="11026" y="12823"/>
                    <a:pt x="11141" y="12745"/>
                    <a:pt x="11141" y="12588"/>
                  </a:cubicBezTo>
                  <a:lnTo>
                    <a:pt x="11141" y="12572"/>
                  </a:lnTo>
                  <a:lnTo>
                    <a:pt x="11141" y="6671"/>
                  </a:lnTo>
                  <a:cubicBezTo>
                    <a:pt x="11141" y="6507"/>
                    <a:pt x="11026" y="6424"/>
                    <a:pt x="10911" y="6424"/>
                  </a:cubicBezTo>
                  <a:close/>
                  <a:moveTo>
                    <a:pt x="30756" y="5823"/>
                  </a:moveTo>
                  <a:cubicBezTo>
                    <a:pt x="30643" y="5823"/>
                    <a:pt x="30532" y="5897"/>
                    <a:pt x="30523" y="6045"/>
                  </a:cubicBezTo>
                  <a:lnTo>
                    <a:pt x="30408" y="13198"/>
                  </a:lnTo>
                  <a:cubicBezTo>
                    <a:pt x="30424" y="13338"/>
                    <a:pt x="30540" y="13408"/>
                    <a:pt x="30653" y="13408"/>
                  </a:cubicBezTo>
                  <a:cubicBezTo>
                    <a:pt x="30766" y="13408"/>
                    <a:pt x="30878" y="13338"/>
                    <a:pt x="30886" y="13198"/>
                  </a:cubicBezTo>
                  <a:lnTo>
                    <a:pt x="31001" y="6045"/>
                  </a:lnTo>
                  <a:cubicBezTo>
                    <a:pt x="30985" y="5897"/>
                    <a:pt x="30869" y="5823"/>
                    <a:pt x="30756" y="5823"/>
                  </a:cubicBezTo>
                  <a:close/>
                  <a:moveTo>
                    <a:pt x="33803" y="5823"/>
                  </a:moveTo>
                  <a:cubicBezTo>
                    <a:pt x="33692" y="5823"/>
                    <a:pt x="33581" y="5897"/>
                    <a:pt x="33572" y="6045"/>
                  </a:cubicBezTo>
                  <a:lnTo>
                    <a:pt x="33457" y="13198"/>
                  </a:lnTo>
                  <a:cubicBezTo>
                    <a:pt x="33473" y="13338"/>
                    <a:pt x="33585" y="13408"/>
                    <a:pt x="33696" y="13408"/>
                  </a:cubicBezTo>
                  <a:cubicBezTo>
                    <a:pt x="33807" y="13408"/>
                    <a:pt x="33918" y="13338"/>
                    <a:pt x="33935" y="13198"/>
                  </a:cubicBezTo>
                  <a:lnTo>
                    <a:pt x="34034" y="6045"/>
                  </a:lnTo>
                  <a:cubicBezTo>
                    <a:pt x="34026" y="5897"/>
                    <a:pt x="33914" y="5823"/>
                    <a:pt x="33803" y="5823"/>
                  </a:cubicBezTo>
                  <a:close/>
                  <a:moveTo>
                    <a:pt x="61170" y="5604"/>
                  </a:moveTo>
                  <a:cubicBezTo>
                    <a:pt x="61059" y="5604"/>
                    <a:pt x="60947" y="5674"/>
                    <a:pt x="60931" y="5814"/>
                  </a:cubicBezTo>
                  <a:lnTo>
                    <a:pt x="60931" y="13412"/>
                  </a:lnTo>
                  <a:cubicBezTo>
                    <a:pt x="60947" y="13560"/>
                    <a:pt x="61059" y="13635"/>
                    <a:pt x="61170" y="13635"/>
                  </a:cubicBezTo>
                  <a:cubicBezTo>
                    <a:pt x="61281" y="13635"/>
                    <a:pt x="61392" y="13560"/>
                    <a:pt x="61409" y="13412"/>
                  </a:cubicBezTo>
                  <a:lnTo>
                    <a:pt x="61409" y="5814"/>
                  </a:lnTo>
                  <a:cubicBezTo>
                    <a:pt x="61392" y="5674"/>
                    <a:pt x="61281" y="5604"/>
                    <a:pt x="61170" y="5604"/>
                  </a:cubicBezTo>
                  <a:close/>
                  <a:moveTo>
                    <a:pt x="67274" y="5604"/>
                  </a:moveTo>
                  <a:cubicBezTo>
                    <a:pt x="67161" y="5604"/>
                    <a:pt x="67046" y="5674"/>
                    <a:pt x="67029" y="5814"/>
                  </a:cubicBezTo>
                  <a:lnTo>
                    <a:pt x="67029" y="13412"/>
                  </a:lnTo>
                  <a:cubicBezTo>
                    <a:pt x="67046" y="13560"/>
                    <a:pt x="67161" y="13635"/>
                    <a:pt x="67274" y="13635"/>
                  </a:cubicBezTo>
                  <a:cubicBezTo>
                    <a:pt x="67387" y="13635"/>
                    <a:pt x="67499" y="13560"/>
                    <a:pt x="67507" y="13412"/>
                  </a:cubicBezTo>
                  <a:lnTo>
                    <a:pt x="67507" y="5814"/>
                  </a:lnTo>
                  <a:cubicBezTo>
                    <a:pt x="67499" y="5674"/>
                    <a:pt x="67387" y="5604"/>
                    <a:pt x="67274" y="5604"/>
                  </a:cubicBezTo>
                  <a:close/>
                  <a:moveTo>
                    <a:pt x="76415" y="5604"/>
                  </a:moveTo>
                  <a:cubicBezTo>
                    <a:pt x="76304" y="5604"/>
                    <a:pt x="76193" y="5674"/>
                    <a:pt x="76176" y="5814"/>
                  </a:cubicBezTo>
                  <a:lnTo>
                    <a:pt x="76176" y="13412"/>
                  </a:lnTo>
                  <a:cubicBezTo>
                    <a:pt x="76193" y="13560"/>
                    <a:pt x="76304" y="13635"/>
                    <a:pt x="76415" y="13635"/>
                  </a:cubicBezTo>
                  <a:cubicBezTo>
                    <a:pt x="76526" y="13635"/>
                    <a:pt x="76638" y="13560"/>
                    <a:pt x="76654" y="13412"/>
                  </a:cubicBezTo>
                  <a:lnTo>
                    <a:pt x="76654" y="5814"/>
                  </a:lnTo>
                  <a:cubicBezTo>
                    <a:pt x="76638" y="5674"/>
                    <a:pt x="76526" y="5604"/>
                    <a:pt x="76415" y="5604"/>
                  </a:cubicBezTo>
                  <a:close/>
                  <a:moveTo>
                    <a:pt x="82513" y="5604"/>
                  </a:moveTo>
                  <a:cubicBezTo>
                    <a:pt x="82402" y="5604"/>
                    <a:pt x="82291" y="5674"/>
                    <a:pt x="82274" y="5814"/>
                  </a:cubicBezTo>
                  <a:lnTo>
                    <a:pt x="82274" y="13412"/>
                  </a:lnTo>
                  <a:cubicBezTo>
                    <a:pt x="82291" y="13560"/>
                    <a:pt x="82402" y="13635"/>
                    <a:pt x="82513" y="13635"/>
                  </a:cubicBezTo>
                  <a:cubicBezTo>
                    <a:pt x="82624" y="13635"/>
                    <a:pt x="82736" y="13560"/>
                    <a:pt x="82752" y="13412"/>
                  </a:cubicBezTo>
                  <a:lnTo>
                    <a:pt x="82752" y="5814"/>
                  </a:lnTo>
                  <a:cubicBezTo>
                    <a:pt x="82736" y="5674"/>
                    <a:pt x="82624" y="5604"/>
                    <a:pt x="82513" y="5604"/>
                  </a:cubicBezTo>
                  <a:close/>
                  <a:moveTo>
                    <a:pt x="3288" y="5604"/>
                  </a:moveTo>
                  <a:cubicBezTo>
                    <a:pt x="3177" y="5604"/>
                    <a:pt x="3066" y="5674"/>
                    <a:pt x="3049" y="5814"/>
                  </a:cubicBezTo>
                  <a:lnTo>
                    <a:pt x="3049" y="13429"/>
                  </a:lnTo>
                  <a:cubicBezTo>
                    <a:pt x="3066" y="13577"/>
                    <a:pt x="3177" y="13651"/>
                    <a:pt x="3288" y="13651"/>
                  </a:cubicBezTo>
                  <a:cubicBezTo>
                    <a:pt x="3399" y="13651"/>
                    <a:pt x="3511" y="13577"/>
                    <a:pt x="3527" y="13429"/>
                  </a:cubicBezTo>
                  <a:lnTo>
                    <a:pt x="3527" y="13412"/>
                  </a:lnTo>
                  <a:lnTo>
                    <a:pt x="3527" y="5814"/>
                  </a:lnTo>
                  <a:cubicBezTo>
                    <a:pt x="3511" y="5674"/>
                    <a:pt x="3399" y="5604"/>
                    <a:pt x="3288" y="5604"/>
                  </a:cubicBezTo>
                  <a:close/>
                  <a:moveTo>
                    <a:pt x="9386" y="5604"/>
                  </a:moveTo>
                  <a:cubicBezTo>
                    <a:pt x="9275" y="5604"/>
                    <a:pt x="9164" y="5674"/>
                    <a:pt x="9147" y="5814"/>
                  </a:cubicBezTo>
                  <a:lnTo>
                    <a:pt x="9147" y="13429"/>
                  </a:lnTo>
                  <a:cubicBezTo>
                    <a:pt x="9164" y="13577"/>
                    <a:pt x="9275" y="13651"/>
                    <a:pt x="9386" y="13651"/>
                  </a:cubicBezTo>
                  <a:cubicBezTo>
                    <a:pt x="9497" y="13651"/>
                    <a:pt x="9609" y="13577"/>
                    <a:pt x="9625" y="13429"/>
                  </a:cubicBezTo>
                  <a:lnTo>
                    <a:pt x="9625" y="13412"/>
                  </a:lnTo>
                  <a:lnTo>
                    <a:pt x="9625" y="5814"/>
                  </a:lnTo>
                  <a:cubicBezTo>
                    <a:pt x="9609" y="5674"/>
                    <a:pt x="9497" y="5604"/>
                    <a:pt x="9386" y="5604"/>
                  </a:cubicBezTo>
                  <a:close/>
                  <a:moveTo>
                    <a:pt x="42886" y="5604"/>
                  </a:moveTo>
                  <a:cubicBezTo>
                    <a:pt x="42773" y="5604"/>
                    <a:pt x="42662" y="5674"/>
                    <a:pt x="42653" y="5814"/>
                  </a:cubicBezTo>
                  <a:lnTo>
                    <a:pt x="42653" y="13429"/>
                  </a:lnTo>
                  <a:cubicBezTo>
                    <a:pt x="42662" y="13577"/>
                    <a:pt x="42773" y="13651"/>
                    <a:pt x="42886" y="13651"/>
                  </a:cubicBezTo>
                  <a:cubicBezTo>
                    <a:pt x="43000" y="13651"/>
                    <a:pt x="43115" y="13577"/>
                    <a:pt x="43131" y="13429"/>
                  </a:cubicBezTo>
                  <a:lnTo>
                    <a:pt x="43131" y="5814"/>
                  </a:lnTo>
                  <a:cubicBezTo>
                    <a:pt x="43115" y="5674"/>
                    <a:pt x="43000" y="5604"/>
                    <a:pt x="42886" y="5604"/>
                  </a:cubicBezTo>
                  <a:close/>
                  <a:moveTo>
                    <a:pt x="48990" y="5604"/>
                  </a:moveTo>
                  <a:cubicBezTo>
                    <a:pt x="48879" y="5604"/>
                    <a:pt x="48768" y="5674"/>
                    <a:pt x="48751" y="5814"/>
                  </a:cubicBezTo>
                  <a:lnTo>
                    <a:pt x="48751" y="13429"/>
                  </a:lnTo>
                  <a:cubicBezTo>
                    <a:pt x="48768" y="13577"/>
                    <a:pt x="48879" y="13651"/>
                    <a:pt x="48990" y="13651"/>
                  </a:cubicBezTo>
                  <a:cubicBezTo>
                    <a:pt x="49102" y="13651"/>
                    <a:pt x="49213" y="13577"/>
                    <a:pt x="49229" y="13429"/>
                  </a:cubicBezTo>
                  <a:lnTo>
                    <a:pt x="49229" y="5814"/>
                  </a:lnTo>
                  <a:cubicBezTo>
                    <a:pt x="49213" y="5674"/>
                    <a:pt x="49102" y="5604"/>
                    <a:pt x="48990" y="5604"/>
                  </a:cubicBezTo>
                  <a:close/>
                  <a:moveTo>
                    <a:pt x="65752" y="5077"/>
                  </a:moveTo>
                  <a:cubicBezTo>
                    <a:pt x="65640" y="5077"/>
                    <a:pt x="65529" y="5147"/>
                    <a:pt x="65513" y="5287"/>
                  </a:cubicBezTo>
                  <a:lnTo>
                    <a:pt x="65513" y="13940"/>
                  </a:lnTo>
                  <a:cubicBezTo>
                    <a:pt x="65529" y="14088"/>
                    <a:pt x="65640" y="14162"/>
                    <a:pt x="65752" y="14162"/>
                  </a:cubicBezTo>
                  <a:cubicBezTo>
                    <a:pt x="65863" y="14162"/>
                    <a:pt x="65974" y="14088"/>
                    <a:pt x="65991" y="13940"/>
                  </a:cubicBezTo>
                  <a:lnTo>
                    <a:pt x="65991" y="5287"/>
                  </a:lnTo>
                  <a:cubicBezTo>
                    <a:pt x="65974" y="5147"/>
                    <a:pt x="65863" y="5077"/>
                    <a:pt x="65752" y="5077"/>
                  </a:cubicBezTo>
                  <a:close/>
                  <a:moveTo>
                    <a:pt x="77937" y="5077"/>
                  </a:moveTo>
                  <a:cubicBezTo>
                    <a:pt x="77824" y="5077"/>
                    <a:pt x="77709" y="5147"/>
                    <a:pt x="77692" y="5287"/>
                  </a:cubicBezTo>
                  <a:lnTo>
                    <a:pt x="77692" y="13940"/>
                  </a:lnTo>
                  <a:cubicBezTo>
                    <a:pt x="77709" y="14088"/>
                    <a:pt x="77824" y="14162"/>
                    <a:pt x="77937" y="14162"/>
                  </a:cubicBezTo>
                  <a:cubicBezTo>
                    <a:pt x="78051" y="14162"/>
                    <a:pt x="78162" y="14088"/>
                    <a:pt x="78170" y="13940"/>
                  </a:cubicBezTo>
                  <a:lnTo>
                    <a:pt x="78170" y="5287"/>
                  </a:lnTo>
                  <a:cubicBezTo>
                    <a:pt x="78162" y="5147"/>
                    <a:pt x="78051" y="5077"/>
                    <a:pt x="77937" y="5077"/>
                  </a:cubicBezTo>
                  <a:close/>
                  <a:moveTo>
                    <a:pt x="80986" y="5077"/>
                  </a:moveTo>
                  <a:cubicBezTo>
                    <a:pt x="80873" y="5077"/>
                    <a:pt x="80758" y="5147"/>
                    <a:pt x="80741" y="5287"/>
                  </a:cubicBezTo>
                  <a:lnTo>
                    <a:pt x="80741" y="13940"/>
                  </a:lnTo>
                  <a:cubicBezTo>
                    <a:pt x="80758" y="14088"/>
                    <a:pt x="80873" y="14162"/>
                    <a:pt x="80986" y="14162"/>
                  </a:cubicBezTo>
                  <a:cubicBezTo>
                    <a:pt x="81100" y="14162"/>
                    <a:pt x="81211" y="14088"/>
                    <a:pt x="81219" y="13940"/>
                  </a:cubicBezTo>
                  <a:lnTo>
                    <a:pt x="81219" y="5287"/>
                  </a:lnTo>
                  <a:cubicBezTo>
                    <a:pt x="81211" y="5147"/>
                    <a:pt x="81100" y="5077"/>
                    <a:pt x="80986" y="5077"/>
                  </a:cubicBezTo>
                  <a:close/>
                  <a:moveTo>
                    <a:pt x="62694" y="5052"/>
                  </a:moveTo>
                  <a:cubicBezTo>
                    <a:pt x="62579" y="5052"/>
                    <a:pt x="62464" y="5130"/>
                    <a:pt x="62464" y="5287"/>
                  </a:cubicBezTo>
                  <a:lnTo>
                    <a:pt x="62464" y="13940"/>
                  </a:lnTo>
                  <a:cubicBezTo>
                    <a:pt x="62464" y="14096"/>
                    <a:pt x="62583" y="14174"/>
                    <a:pt x="62701" y="14174"/>
                  </a:cubicBezTo>
                  <a:cubicBezTo>
                    <a:pt x="62818" y="14174"/>
                    <a:pt x="62933" y="14096"/>
                    <a:pt x="62925" y="13940"/>
                  </a:cubicBezTo>
                  <a:lnTo>
                    <a:pt x="62925" y="5287"/>
                  </a:lnTo>
                  <a:cubicBezTo>
                    <a:pt x="62925" y="5130"/>
                    <a:pt x="62810" y="5052"/>
                    <a:pt x="62694" y="5052"/>
                  </a:cubicBezTo>
                  <a:close/>
                  <a:moveTo>
                    <a:pt x="4813" y="5077"/>
                  </a:moveTo>
                  <a:cubicBezTo>
                    <a:pt x="4701" y="5077"/>
                    <a:pt x="4590" y="5147"/>
                    <a:pt x="4582" y="5287"/>
                  </a:cubicBezTo>
                  <a:lnTo>
                    <a:pt x="4582" y="13956"/>
                  </a:lnTo>
                  <a:cubicBezTo>
                    <a:pt x="4590" y="14104"/>
                    <a:pt x="4701" y="14178"/>
                    <a:pt x="4813" y="14178"/>
                  </a:cubicBezTo>
                  <a:cubicBezTo>
                    <a:pt x="4924" y="14178"/>
                    <a:pt x="5035" y="14104"/>
                    <a:pt x="5043" y="13956"/>
                  </a:cubicBezTo>
                  <a:lnTo>
                    <a:pt x="5043" y="13940"/>
                  </a:lnTo>
                  <a:lnTo>
                    <a:pt x="5043" y="5287"/>
                  </a:lnTo>
                  <a:cubicBezTo>
                    <a:pt x="5035" y="5147"/>
                    <a:pt x="4924" y="5077"/>
                    <a:pt x="4813" y="5077"/>
                  </a:cubicBezTo>
                  <a:close/>
                  <a:moveTo>
                    <a:pt x="7864" y="5077"/>
                  </a:moveTo>
                  <a:cubicBezTo>
                    <a:pt x="7750" y="5077"/>
                    <a:pt x="7639" y="5147"/>
                    <a:pt x="7631" y="5287"/>
                  </a:cubicBezTo>
                  <a:lnTo>
                    <a:pt x="7631" y="13956"/>
                  </a:lnTo>
                  <a:cubicBezTo>
                    <a:pt x="7639" y="14104"/>
                    <a:pt x="7750" y="14178"/>
                    <a:pt x="7864" y="14178"/>
                  </a:cubicBezTo>
                  <a:cubicBezTo>
                    <a:pt x="7977" y="14178"/>
                    <a:pt x="8092" y="14104"/>
                    <a:pt x="8109" y="13956"/>
                  </a:cubicBezTo>
                  <a:lnTo>
                    <a:pt x="8109" y="13940"/>
                  </a:lnTo>
                  <a:lnTo>
                    <a:pt x="8109" y="5287"/>
                  </a:lnTo>
                  <a:cubicBezTo>
                    <a:pt x="8092" y="5147"/>
                    <a:pt x="7977" y="5077"/>
                    <a:pt x="7864" y="5077"/>
                  </a:cubicBezTo>
                  <a:close/>
                  <a:moveTo>
                    <a:pt x="44409" y="5077"/>
                  </a:moveTo>
                  <a:cubicBezTo>
                    <a:pt x="44297" y="5077"/>
                    <a:pt x="44186" y="5147"/>
                    <a:pt x="44170" y="5287"/>
                  </a:cubicBezTo>
                  <a:lnTo>
                    <a:pt x="44170" y="13956"/>
                  </a:lnTo>
                  <a:cubicBezTo>
                    <a:pt x="44186" y="14104"/>
                    <a:pt x="44297" y="14178"/>
                    <a:pt x="44409" y="14178"/>
                  </a:cubicBezTo>
                  <a:cubicBezTo>
                    <a:pt x="44520" y="14178"/>
                    <a:pt x="44631" y="14104"/>
                    <a:pt x="44648" y="13956"/>
                  </a:cubicBezTo>
                  <a:lnTo>
                    <a:pt x="44648" y="5287"/>
                  </a:lnTo>
                  <a:cubicBezTo>
                    <a:pt x="44631" y="5147"/>
                    <a:pt x="44520" y="5077"/>
                    <a:pt x="44409" y="5077"/>
                  </a:cubicBezTo>
                  <a:close/>
                  <a:moveTo>
                    <a:pt x="47466" y="5077"/>
                  </a:moveTo>
                  <a:cubicBezTo>
                    <a:pt x="47355" y="5077"/>
                    <a:pt x="47243" y="5147"/>
                    <a:pt x="47235" y="5287"/>
                  </a:cubicBezTo>
                  <a:lnTo>
                    <a:pt x="47235" y="13956"/>
                  </a:lnTo>
                  <a:cubicBezTo>
                    <a:pt x="47243" y="14104"/>
                    <a:pt x="47355" y="14178"/>
                    <a:pt x="47466" y="14178"/>
                  </a:cubicBezTo>
                  <a:cubicBezTo>
                    <a:pt x="47577" y="14178"/>
                    <a:pt x="47688" y="14104"/>
                    <a:pt x="47697" y="13956"/>
                  </a:cubicBezTo>
                  <a:lnTo>
                    <a:pt x="47697" y="5287"/>
                  </a:lnTo>
                  <a:cubicBezTo>
                    <a:pt x="47688" y="5147"/>
                    <a:pt x="47577" y="5077"/>
                    <a:pt x="47466" y="5077"/>
                  </a:cubicBezTo>
                  <a:close/>
                  <a:moveTo>
                    <a:pt x="32229" y="4982"/>
                  </a:moveTo>
                  <a:cubicBezTo>
                    <a:pt x="32118" y="4982"/>
                    <a:pt x="32007" y="5056"/>
                    <a:pt x="31990" y="5205"/>
                  </a:cubicBezTo>
                  <a:lnTo>
                    <a:pt x="31990" y="14038"/>
                  </a:lnTo>
                  <a:cubicBezTo>
                    <a:pt x="32007" y="14178"/>
                    <a:pt x="32118" y="14249"/>
                    <a:pt x="32229" y="14249"/>
                  </a:cubicBezTo>
                  <a:cubicBezTo>
                    <a:pt x="32340" y="14249"/>
                    <a:pt x="32452" y="14178"/>
                    <a:pt x="32468" y="14038"/>
                  </a:cubicBezTo>
                  <a:lnTo>
                    <a:pt x="32468" y="5205"/>
                  </a:lnTo>
                  <a:cubicBezTo>
                    <a:pt x="32452" y="5056"/>
                    <a:pt x="32340" y="4982"/>
                    <a:pt x="32229" y="4982"/>
                  </a:cubicBezTo>
                  <a:close/>
                  <a:moveTo>
                    <a:pt x="64225" y="4224"/>
                  </a:moveTo>
                  <a:cubicBezTo>
                    <a:pt x="64112" y="4224"/>
                    <a:pt x="63997" y="4298"/>
                    <a:pt x="63980" y="4446"/>
                  </a:cubicBezTo>
                  <a:lnTo>
                    <a:pt x="63980" y="14797"/>
                  </a:lnTo>
                  <a:cubicBezTo>
                    <a:pt x="63997" y="14937"/>
                    <a:pt x="64112" y="15007"/>
                    <a:pt x="64225" y="15007"/>
                  </a:cubicBezTo>
                  <a:cubicBezTo>
                    <a:pt x="64338" y="15007"/>
                    <a:pt x="64450" y="14937"/>
                    <a:pt x="64458" y="14797"/>
                  </a:cubicBezTo>
                  <a:lnTo>
                    <a:pt x="64458" y="4446"/>
                  </a:lnTo>
                  <a:cubicBezTo>
                    <a:pt x="64450" y="4298"/>
                    <a:pt x="64338" y="4224"/>
                    <a:pt x="64225" y="4224"/>
                  </a:cubicBezTo>
                  <a:close/>
                  <a:moveTo>
                    <a:pt x="79464" y="4224"/>
                  </a:moveTo>
                  <a:cubicBezTo>
                    <a:pt x="79353" y="4224"/>
                    <a:pt x="79242" y="4298"/>
                    <a:pt x="79225" y="4446"/>
                  </a:cubicBezTo>
                  <a:lnTo>
                    <a:pt x="79225" y="14797"/>
                  </a:lnTo>
                  <a:cubicBezTo>
                    <a:pt x="79242" y="14937"/>
                    <a:pt x="79353" y="15007"/>
                    <a:pt x="79464" y="15007"/>
                  </a:cubicBezTo>
                  <a:cubicBezTo>
                    <a:pt x="79575" y="15007"/>
                    <a:pt x="79687" y="14937"/>
                    <a:pt x="79703" y="14797"/>
                  </a:cubicBezTo>
                  <a:lnTo>
                    <a:pt x="79703" y="4446"/>
                  </a:lnTo>
                  <a:cubicBezTo>
                    <a:pt x="79687" y="4298"/>
                    <a:pt x="79575" y="4224"/>
                    <a:pt x="79464" y="4224"/>
                  </a:cubicBezTo>
                  <a:close/>
                  <a:moveTo>
                    <a:pt x="6337" y="4224"/>
                  </a:moveTo>
                  <a:cubicBezTo>
                    <a:pt x="6226" y="4224"/>
                    <a:pt x="6115" y="4298"/>
                    <a:pt x="6098" y="4446"/>
                  </a:cubicBezTo>
                  <a:lnTo>
                    <a:pt x="6098" y="14813"/>
                  </a:lnTo>
                  <a:cubicBezTo>
                    <a:pt x="6115" y="14953"/>
                    <a:pt x="6226" y="15023"/>
                    <a:pt x="6337" y="15023"/>
                  </a:cubicBezTo>
                  <a:cubicBezTo>
                    <a:pt x="6448" y="15023"/>
                    <a:pt x="6560" y="14953"/>
                    <a:pt x="6576" y="14813"/>
                  </a:cubicBezTo>
                  <a:lnTo>
                    <a:pt x="6576" y="14797"/>
                  </a:lnTo>
                  <a:lnTo>
                    <a:pt x="6576" y="4446"/>
                  </a:lnTo>
                  <a:cubicBezTo>
                    <a:pt x="6560" y="4298"/>
                    <a:pt x="6448" y="4224"/>
                    <a:pt x="6337" y="4224"/>
                  </a:cubicBezTo>
                  <a:close/>
                  <a:moveTo>
                    <a:pt x="45941" y="4224"/>
                  </a:moveTo>
                  <a:cubicBezTo>
                    <a:pt x="45830" y="4224"/>
                    <a:pt x="45719" y="4298"/>
                    <a:pt x="45702" y="4446"/>
                  </a:cubicBezTo>
                  <a:lnTo>
                    <a:pt x="45702" y="14813"/>
                  </a:lnTo>
                  <a:cubicBezTo>
                    <a:pt x="45719" y="14953"/>
                    <a:pt x="45830" y="15023"/>
                    <a:pt x="45941" y="15023"/>
                  </a:cubicBezTo>
                  <a:cubicBezTo>
                    <a:pt x="46053" y="15023"/>
                    <a:pt x="46164" y="14953"/>
                    <a:pt x="46180" y="14813"/>
                  </a:cubicBezTo>
                  <a:lnTo>
                    <a:pt x="46180" y="4446"/>
                  </a:lnTo>
                  <a:cubicBezTo>
                    <a:pt x="46164" y="4298"/>
                    <a:pt x="46053" y="4224"/>
                    <a:pt x="45941" y="4224"/>
                  </a:cubicBezTo>
                  <a:close/>
                  <a:moveTo>
                    <a:pt x="26131" y="4010"/>
                  </a:moveTo>
                  <a:cubicBezTo>
                    <a:pt x="26020" y="4010"/>
                    <a:pt x="25909" y="4084"/>
                    <a:pt x="25892" y="4232"/>
                  </a:cubicBezTo>
                  <a:lnTo>
                    <a:pt x="25892" y="14978"/>
                  </a:lnTo>
                  <a:cubicBezTo>
                    <a:pt x="25909" y="15126"/>
                    <a:pt x="26020" y="15200"/>
                    <a:pt x="26131" y="15200"/>
                  </a:cubicBezTo>
                  <a:cubicBezTo>
                    <a:pt x="26242" y="15200"/>
                    <a:pt x="26354" y="15126"/>
                    <a:pt x="26370" y="14978"/>
                  </a:cubicBezTo>
                  <a:lnTo>
                    <a:pt x="26370" y="4232"/>
                  </a:lnTo>
                  <a:cubicBezTo>
                    <a:pt x="26354" y="4084"/>
                    <a:pt x="26242" y="4010"/>
                    <a:pt x="26131" y="4010"/>
                  </a:cubicBezTo>
                  <a:close/>
                  <a:moveTo>
                    <a:pt x="17001" y="4026"/>
                  </a:moveTo>
                  <a:cubicBezTo>
                    <a:pt x="16889" y="4026"/>
                    <a:pt x="16778" y="4100"/>
                    <a:pt x="16762" y="4249"/>
                  </a:cubicBezTo>
                  <a:lnTo>
                    <a:pt x="16762" y="14994"/>
                  </a:lnTo>
                  <a:cubicBezTo>
                    <a:pt x="16778" y="15143"/>
                    <a:pt x="16889" y="15217"/>
                    <a:pt x="17001" y="15217"/>
                  </a:cubicBezTo>
                  <a:cubicBezTo>
                    <a:pt x="17112" y="15217"/>
                    <a:pt x="17223" y="15143"/>
                    <a:pt x="17240" y="14994"/>
                  </a:cubicBezTo>
                  <a:lnTo>
                    <a:pt x="17240" y="4249"/>
                  </a:lnTo>
                  <a:cubicBezTo>
                    <a:pt x="17223" y="4100"/>
                    <a:pt x="17112" y="4026"/>
                    <a:pt x="17001" y="4026"/>
                  </a:cubicBezTo>
                  <a:close/>
                  <a:moveTo>
                    <a:pt x="24615" y="2477"/>
                  </a:moveTo>
                  <a:cubicBezTo>
                    <a:pt x="24504" y="2477"/>
                    <a:pt x="24392" y="2551"/>
                    <a:pt x="24376" y="2699"/>
                  </a:cubicBezTo>
                  <a:lnTo>
                    <a:pt x="24376" y="16527"/>
                  </a:lnTo>
                  <a:cubicBezTo>
                    <a:pt x="24392" y="16667"/>
                    <a:pt x="24504" y="16737"/>
                    <a:pt x="24615" y="16737"/>
                  </a:cubicBezTo>
                  <a:cubicBezTo>
                    <a:pt x="24726" y="16737"/>
                    <a:pt x="24837" y="16667"/>
                    <a:pt x="24854" y="16527"/>
                  </a:cubicBezTo>
                  <a:lnTo>
                    <a:pt x="24854" y="2699"/>
                  </a:lnTo>
                  <a:cubicBezTo>
                    <a:pt x="24837" y="2551"/>
                    <a:pt x="24726" y="2477"/>
                    <a:pt x="24615" y="2477"/>
                  </a:cubicBezTo>
                  <a:close/>
                  <a:moveTo>
                    <a:pt x="18523" y="2489"/>
                  </a:moveTo>
                  <a:cubicBezTo>
                    <a:pt x="18410" y="2489"/>
                    <a:pt x="18294" y="2559"/>
                    <a:pt x="18278" y="2699"/>
                  </a:cubicBezTo>
                  <a:lnTo>
                    <a:pt x="18278" y="16527"/>
                  </a:lnTo>
                  <a:cubicBezTo>
                    <a:pt x="18294" y="16675"/>
                    <a:pt x="18410" y="16750"/>
                    <a:pt x="18523" y="16750"/>
                  </a:cubicBezTo>
                  <a:cubicBezTo>
                    <a:pt x="18636" y="16750"/>
                    <a:pt x="18748" y="16675"/>
                    <a:pt x="18756" y="16527"/>
                  </a:cubicBezTo>
                  <a:lnTo>
                    <a:pt x="18756" y="2699"/>
                  </a:lnTo>
                  <a:cubicBezTo>
                    <a:pt x="18748" y="2559"/>
                    <a:pt x="18636" y="2489"/>
                    <a:pt x="18523" y="2489"/>
                  </a:cubicBezTo>
                  <a:close/>
                  <a:moveTo>
                    <a:pt x="23088" y="1538"/>
                  </a:moveTo>
                  <a:cubicBezTo>
                    <a:pt x="22975" y="1538"/>
                    <a:pt x="22860" y="1612"/>
                    <a:pt x="22843" y="1760"/>
                  </a:cubicBezTo>
                  <a:lnTo>
                    <a:pt x="22843" y="17483"/>
                  </a:lnTo>
                  <a:cubicBezTo>
                    <a:pt x="22860" y="17623"/>
                    <a:pt x="22975" y="17693"/>
                    <a:pt x="23088" y="17693"/>
                  </a:cubicBezTo>
                  <a:cubicBezTo>
                    <a:pt x="23202" y="17693"/>
                    <a:pt x="23313" y="17623"/>
                    <a:pt x="23321" y="17483"/>
                  </a:cubicBezTo>
                  <a:lnTo>
                    <a:pt x="23321" y="1760"/>
                  </a:lnTo>
                  <a:cubicBezTo>
                    <a:pt x="23313" y="1612"/>
                    <a:pt x="23202" y="1538"/>
                    <a:pt x="23088" y="1538"/>
                  </a:cubicBezTo>
                  <a:close/>
                  <a:moveTo>
                    <a:pt x="20043" y="1538"/>
                  </a:moveTo>
                  <a:cubicBezTo>
                    <a:pt x="19930" y="1538"/>
                    <a:pt x="19819" y="1612"/>
                    <a:pt x="19811" y="1760"/>
                  </a:cubicBezTo>
                  <a:lnTo>
                    <a:pt x="19811" y="17483"/>
                  </a:lnTo>
                  <a:cubicBezTo>
                    <a:pt x="19819" y="17631"/>
                    <a:pt x="19930" y="17705"/>
                    <a:pt x="20043" y="17705"/>
                  </a:cubicBezTo>
                  <a:cubicBezTo>
                    <a:pt x="20157" y="17705"/>
                    <a:pt x="20272" y="17631"/>
                    <a:pt x="20289" y="17483"/>
                  </a:cubicBezTo>
                  <a:lnTo>
                    <a:pt x="20289" y="1760"/>
                  </a:lnTo>
                  <a:cubicBezTo>
                    <a:pt x="20272" y="1612"/>
                    <a:pt x="20157" y="1538"/>
                    <a:pt x="20043" y="1538"/>
                  </a:cubicBezTo>
                  <a:close/>
                  <a:moveTo>
                    <a:pt x="21566" y="1"/>
                  </a:moveTo>
                  <a:cubicBezTo>
                    <a:pt x="21455" y="1"/>
                    <a:pt x="21343" y="71"/>
                    <a:pt x="21327" y="211"/>
                  </a:cubicBezTo>
                  <a:lnTo>
                    <a:pt x="21327" y="19016"/>
                  </a:lnTo>
                  <a:cubicBezTo>
                    <a:pt x="21343" y="19164"/>
                    <a:pt x="21455" y="19238"/>
                    <a:pt x="21566" y="19238"/>
                  </a:cubicBezTo>
                  <a:cubicBezTo>
                    <a:pt x="21677" y="19238"/>
                    <a:pt x="21788" y="19164"/>
                    <a:pt x="21805" y="19016"/>
                  </a:cubicBezTo>
                  <a:lnTo>
                    <a:pt x="21805" y="211"/>
                  </a:lnTo>
                  <a:cubicBezTo>
                    <a:pt x="21788" y="71"/>
                    <a:pt x="21677" y="1"/>
                    <a:pt x="2156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1" name="Google Shape;731;p33"/>
          <p:cNvGrpSpPr/>
          <p:nvPr/>
        </p:nvGrpSpPr>
        <p:grpSpPr>
          <a:xfrm>
            <a:off x="6466688" y="2996383"/>
            <a:ext cx="2069811" cy="1553187"/>
            <a:chOff x="3139200" y="4215125"/>
            <a:chExt cx="1046575" cy="785350"/>
          </a:xfrm>
        </p:grpSpPr>
        <p:sp>
          <p:nvSpPr>
            <p:cNvPr id="732" name="Google Shape;732;p33"/>
            <p:cNvSpPr/>
            <p:nvPr/>
          </p:nvSpPr>
          <p:spPr>
            <a:xfrm>
              <a:off x="3273525" y="4573575"/>
              <a:ext cx="315225" cy="77325"/>
            </a:xfrm>
            <a:custGeom>
              <a:rect b="b" l="l" r="r" t="t"/>
              <a:pathLst>
                <a:path extrusionOk="0" h="3093" w="12609">
                  <a:moveTo>
                    <a:pt x="2061" y="1"/>
                  </a:moveTo>
                  <a:cubicBezTo>
                    <a:pt x="693" y="1"/>
                    <a:pt x="1" y="1665"/>
                    <a:pt x="973" y="2638"/>
                  </a:cubicBezTo>
                  <a:cubicBezTo>
                    <a:pt x="1287" y="2952"/>
                    <a:pt x="1672" y="3092"/>
                    <a:pt x="2049" y="3092"/>
                  </a:cubicBezTo>
                  <a:cubicBezTo>
                    <a:pt x="2840" y="3092"/>
                    <a:pt x="3599" y="2476"/>
                    <a:pt x="3610" y="1550"/>
                  </a:cubicBezTo>
                  <a:cubicBezTo>
                    <a:pt x="3610" y="693"/>
                    <a:pt x="2918" y="1"/>
                    <a:pt x="2061" y="1"/>
                  </a:cubicBezTo>
                  <a:close/>
                  <a:moveTo>
                    <a:pt x="6560" y="1"/>
                  </a:moveTo>
                  <a:cubicBezTo>
                    <a:pt x="5192" y="1"/>
                    <a:pt x="4500" y="1665"/>
                    <a:pt x="5472" y="2638"/>
                  </a:cubicBezTo>
                  <a:cubicBezTo>
                    <a:pt x="5786" y="2952"/>
                    <a:pt x="6173" y="3092"/>
                    <a:pt x="6552" y="3092"/>
                  </a:cubicBezTo>
                  <a:cubicBezTo>
                    <a:pt x="7347" y="3092"/>
                    <a:pt x="8109" y="2476"/>
                    <a:pt x="8109" y="1550"/>
                  </a:cubicBezTo>
                  <a:cubicBezTo>
                    <a:pt x="8109" y="693"/>
                    <a:pt x="7417" y="1"/>
                    <a:pt x="6560" y="1"/>
                  </a:cubicBezTo>
                  <a:close/>
                  <a:moveTo>
                    <a:pt x="11076" y="1"/>
                  </a:moveTo>
                  <a:cubicBezTo>
                    <a:pt x="9691" y="1"/>
                    <a:pt x="9016" y="1665"/>
                    <a:pt x="9988" y="2638"/>
                  </a:cubicBezTo>
                  <a:cubicBezTo>
                    <a:pt x="10297" y="2952"/>
                    <a:pt x="10680" y="3092"/>
                    <a:pt x="11057" y="3092"/>
                  </a:cubicBezTo>
                  <a:cubicBezTo>
                    <a:pt x="11846" y="3092"/>
                    <a:pt x="12609" y="2476"/>
                    <a:pt x="12609" y="1550"/>
                  </a:cubicBezTo>
                  <a:cubicBezTo>
                    <a:pt x="12609" y="693"/>
                    <a:pt x="11933" y="1"/>
                    <a:pt x="11076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33"/>
            <p:cNvSpPr/>
            <p:nvPr/>
          </p:nvSpPr>
          <p:spPr>
            <a:xfrm>
              <a:off x="3273525" y="4312775"/>
              <a:ext cx="653500" cy="77300"/>
            </a:xfrm>
            <a:custGeom>
              <a:rect b="b" l="l" r="r" t="t"/>
              <a:pathLst>
                <a:path extrusionOk="0" h="3092" w="26140">
                  <a:moveTo>
                    <a:pt x="2061" y="0"/>
                  </a:moveTo>
                  <a:cubicBezTo>
                    <a:pt x="693" y="0"/>
                    <a:pt x="1" y="1665"/>
                    <a:pt x="973" y="2637"/>
                  </a:cubicBezTo>
                  <a:cubicBezTo>
                    <a:pt x="1287" y="2951"/>
                    <a:pt x="1674" y="3092"/>
                    <a:pt x="2053" y="3092"/>
                  </a:cubicBezTo>
                  <a:cubicBezTo>
                    <a:pt x="2847" y="3092"/>
                    <a:pt x="3610" y="2475"/>
                    <a:pt x="3610" y="1549"/>
                  </a:cubicBezTo>
                  <a:cubicBezTo>
                    <a:pt x="3610" y="692"/>
                    <a:pt x="2918" y="0"/>
                    <a:pt x="2061" y="0"/>
                  </a:cubicBezTo>
                  <a:close/>
                  <a:moveTo>
                    <a:pt x="6560" y="0"/>
                  </a:moveTo>
                  <a:cubicBezTo>
                    <a:pt x="5192" y="0"/>
                    <a:pt x="4500" y="1665"/>
                    <a:pt x="5472" y="2637"/>
                  </a:cubicBezTo>
                  <a:cubicBezTo>
                    <a:pt x="5786" y="2951"/>
                    <a:pt x="6173" y="3092"/>
                    <a:pt x="6552" y="3092"/>
                  </a:cubicBezTo>
                  <a:cubicBezTo>
                    <a:pt x="7347" y="3092"/>
                    <a:pt x="8109" y="2475"/>
                    <a:pt x="8109" y="1549"/>
                  </a:cubicBezTo>
                  <a:cubicBezTo>
                    <a:pt x="8109" y="692"/>
                    <a:pt x="7417" y="0"/>
                    <a:pt x="6560" y="0"/>
                  </a:cubicBezTo>
                  <a:close/>
                  <a:moveTo>
                    <a:pt x="11076" y="0"/>
                  </a:moveTo>
                  <a:cubicBezTo>
                    <a:pt x="9691" y="0"/>
                    <a:pt x="9016" y="1665"/>
                    <a:pt x="9988" y="2637"/>
                  </a:cubicBezTo>
                  <a:cubicBezTo>
                    <a:pt x="10302" y="2951"/>
                    <a:pt x="10687" y="3092"/>
                    <a:pt x="11064" y="3092"/>
                  </a:cubicBezTo>
                  <a:cubicBezTo>
                    <a:pt x="11853" y="3092"/>
                    <a:pt x="12609" y="2475"/>
                    <a:pt x="12609" y="1549"/>
                  </a:cubicBezTo>
                  <a:cubicBezTo>
                    <a:pt x="12609" y="692"/>
                    <a:pt x="11933" y="0"/>
                    <a:pt x="11076" y="0"/>
                  </a:cubicBezTo>
                  <a:close/>
                  <a:moveTo>
                    <a:pt x="15575" y="0"/>
                  </a:moveTo>
                  <a:cubicBezTo>
                    <a:pt x="14207" y="0"/>
                    <a:pt x="13515" y="1665"/>
                    <a:pt x="14487" y="2637"/>
                  </a:cubicBezTo>
                  <a:cubicBezTo>
                    <a:pt x="14802" y="2951"/>
                    <a:pt x="15188" y="3092"/>
                    <a:pt x="15567" y="3092"/>
                  </a:cubicBezTo>
                  <a:cubicBezTo>
                    <a:pt x="16362" y="3092"/>
                    <a:pt x="17124" y="2475"/>
                    <a:pt x="17124" y="1549"/>
                  </a:cubicBezTo>
                  <a:cubicBezTo>
                    <a:pt x="17124" y="692"/>
                    <a:pt x="16432" y="0"/>
                    <a:pt x="15592" y="0"/>
                  </a:cubicBezTo>
                  <a:close/>
                  <a:moveTo>
                    <a:pt x="20091" y="0"/>
                  </a:moveTo>
                  <a:cubicBezTo>
                    <a:pt x="18707" y="0"/>
                    <a:pt x="18031" y="1665"/>
                    <a:pt x="19003" y="2637"/>
                  </a:cubicBezTo>
                  <a:cubicBezTo>
                    <a:pt x="19317" y="2951"/>
                    <a:pt x="19702" y="3092"/>
                    <a:pt x="20079" y="3092"/>
                  </a:cubicBezTo>
                  <a:cubicBezTo>
                    <a:pt x="20869" y="3092"/>
                    <a:pt x="21624" y="2475"/>
                    <a:pt x="21624" y="1549"/>
                  </a:cubicBezTo>
                  <a:cubicBezTo>
                    <a:pt x="21624" y="692"/>
                    <a:pt x="20948" y="0"/>
                    <a:pt x="20091" y="0"/>
                  </a:cubicBezTo>
                  <a:close/>
                  <a:moveTo>
                    <a:pt x="24590" y="0"/>
                  </a:moveTo>
                  <a:cubicBezTo>
                    <a:pt x="23222" y="0"/>
                    <a:pt x="22530" y="1665"/>
                    <a:pt x="23503" y="2637"/>
                  </a:cubicBezTo>
                  <a:cubicBezTo>
                    <a:pt x="23817" y="2951"/>
                    <a:pt x="24203" y="3092"/>
                    <a:pt x="24582" y="3092"/>
                  </a:cubicBezTo>
                  <a:cubicBezTo>
                    <a:pt x="25377" y="3092"/>
                    <a:pt x="26140" y="2475"/>
                    <a:pt x="26140" y="1549"/>
                  </a:cubicBezTo>
                  <a:cubicBezTo>
                    <a:pt x="26140" y="692"/>
                    <a:pt x="25447" y="0"/>
                    <a:pt x="24590" y="0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33"/>
            <p:cNvSpPr/>
            <p:nvPr/>
          </p:nvSpPr>
          <p:spPr>
            <a:xfrm>
              <a:off x="3273525" y="4721900"/>
              <a:ext cx="540600" cy="77325"/>
            </a:xfrm>
            <a:custGeom>
              <a:rect b="b" l="l" r="r" t="t"/>
              <a:pathLst>
                <a:path extrusionOk="0" h="3093" w="21624">
                  <a:moveTo>
                    <a:pt x="2061" y="1"/>
                  </a:moveTo>
                  <a:cubicBezTo>
                    <a:pt x="693" y="1"/>
                    <a:pt x="1" y="1665"/>
                    <a:pt x="973" y="2638"/>
                  </a:cubicBezTo>
                  <a:cubicBezTo>
                    <a:pt x="1287" y="2952"/>
                    <a:pt x="1674" y="3092"/>
                    <a:pt x="2053" y="3092"/>
                  </a:cubicBezTo>
                  <a:cubicBezTo>
                    <a:pt x="2847" y="3092"/>
                    <a:pt x="3610" y="2476"/>
                    <a:pt x="3610" y="1550"/>
                  </a:cubicBezTo>
                  <a:cubicBezTo>
                    <a:pt x="3610" y="693"/>
                    <a:pt x="2918" y="1"/>
                    <a:pt x="2061" y="1"/>
                  </a:cubicBezTo>
                  <a:close/>
                  <a:moveTo>
                    <a:pt x="6560" y="1"/>
                  </a:moveTo>
                  <a:cubicBezTo>
                    <a:pt x="5192" y="1"/>
                    <a:pt x="4500" y="1665"/>
                    <a:pt x="5472" y="2638"/>
                  </a:cubicBezTo>
                  <a:cubicBezTo>
                    <a:pt x="5786" y="2952"/>
                    <a:pt x="6173" y="3092"/>
                    <a:pt x="6552" y="3092"/>
                  </a:cubicBezTo>
                  <a:cubicBezTo>
                    <a:pt x="7347" y="3092"/>
                    <a:pt x="8109" y="2476"/>
                    <a:pt x="8109" y="1550"/>
                  </a:cubicBezTo>
                  <a:cubicBezTo>
                    <a:pt x="8109" y="693"/>
                    <a:pt x="7417" y="1"/>
                    <a:pt x="6560" y="1"/>
                  </a:cubicBezTo>
                  <a:close/>
                  <a:moveTo>
                    <a:pt x="11076" y="1"/>
                  </a:moveTo>
                  <a:cubicBezTo>
                    <a:pt x="9691" y="1"/>
                    <a:pt x="9016" y="1665"/>
                    <a:pt x="9988" y="2638"/>
                  </a:cubicBezTo>
                  <a:cubicBezTo>
                    <a:pt x="10302" y="2952"/>
                    <a:pt x="10687" y="3092"/>
                    <a:pt x="11064" y="3092"/>
                  </a:cubicBezTo>
                  <a:cubicBezTo>
                    <a:pt x="11853" y="3092"/>
                    <a:pt x="12609" y="2476"/>
                    <a:pt x="12609" y="1550"/>
                  </a:cubicBezTo>
                  <a:cubicBezTo>
                    <a:pt x="12609" y="693"/>
                    <a:pt x="11933" y="1"/>
                    <a:pt x="11076" y="1"/>
                  </a:cubicBezTo>
                  <a:close/>
                  <a:moveTo>
                    <a:pt x="15575" y="1"/>
                  </a:moveTo>
                  <a:cubicBezTo>
                    <a:pt x="14207" y="1"/>
                    <a:pt x="13515" y="1665"/>
                    <a:pt x="14487" y="2638"/>
                  </a:cubicBezTo>
                  <a:cubicBezTo>
                    <a:pt x="14802" y="2952"/>
                    <a:pt x="15188" y="3092"/>
                    <a:pt x="15567" y="3092"/>
                  </a:cubicBezTo>
                  <a:cubicBezTo>
                    <a:pt x="16362" y="3092"/>
                    <a:pt x="17124" y="2476"/>
                    <a:pt x="17124" y="1550"/>
                  </a:cubicBezTo>
                  <a:cubicBezTo>
                    <a:pt x="17124" y="693"/>
                    <a:pt x="16432" y="1"/>
                    <a:pt x="15592" y="1"/>
                  </a:cubicBezTo>
                  <a:close/>
                  <a:moveTo>
                    <a:pt x="20091" y="1"/>
                  </a:moveTo>
                  <a:cubicBezTo>
                    <a:pt x="18707" y="1"/>
                    <a:pt x="18031" y="1665"/>
                    <a:pt x="19003" y="2638"/>
                  </a:cubicBezTo>
                  <a:cubicBezTo>
                    <a:pt x="19317" y="2952"/>
                    <a:pt x="19702" y="3092"/>
                    <a:pt x="20079" y="3092"/>
                  </a:cubicBezTo>
                  <a:cubicBezTo>
                    <a:pt x="20869" y="3092"/>
                    <a:pt x="21624" y="2476"/>
                    <a:pt x="21624" y="1550"/>
                  </a:cubicBezTo>
                  <a:cubicBezTo>
                    <a:pt x="21624" y="693"/>
                    <a:pt x="20948" y="1"/>
                    <a:pt x="20091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33"/>
            <p:cNvSpPr/>
            <p:nvPr/>
          </p:nvSpPr>
          <p:spPr>
            <a:xfrm>
              <a:off x="3273525" y="4443375"/>
              <a:ext cx="902375" cy="77300"/>
            </a:xfrm>
            <a:custGeom>
              <a:rect b="b" l="l" r="r" t="t"/>
              <a:pathLst>
                <a:path extrusionOk="0" h="3092" w="36095">
                  <a:moveTo>
                    <a:pt x="2061" y="1"/>
                  </a:moveTo>
                  <a:cubicBezTo>
                    <a:pt x="693" y="1"/>
                    <a:pt x="1" y="1649"/>
                    <a:pt x="973" y="2638"/>
                  </a:cubicBezTo>
                  <a:cubicBezTo>
                    <a:pt x="1286" y="2951"/>
                    <a:pt x="1670" y="3092"/>
                    <a:pt x="2047" y="3092"/>
                  </a:cubicBezTo>
                  <a:cubicBezTo>
                    <a:pt x="2839" y="3092"/>
                    <a:pt x="3599" y="2471"/>
                    <a:pt x="3610" y="1533"/>
                  </a:cubicBezTo>
                  <a:cubicBezTo>
                    <a:pt x="3610" y="693"/>
                    <a:pt x="2918" y="1"/>
                    <a:pt x="2061" y="1"/>
                  </a:cubicBezTo>
                  <a:close/>
                  <a:moveTo>
                    <a:pt x="6692" y="1"/>
                  </a:moveTo>
                  <a:cubicBezTo>
                    <a:pt x="5324" y="1"/>
                    <a:pt x="4632" y="1665"/>
                    <a:pt x="5604" y="2638"/>
                  </a:cubicBezTo>
                  <a:cubicBezTo>
                    <a:pt x="5918" y="2951"/>
                    <a:pt x="6303" y="3092"/>
                    <a:pt x="6682" y="3092"/>
                  </a:cubicBezTo>
                  <a:cubicBezTo>
                    <a:pt x="7477" y="3092"/>
                    <a:pt x="8241" y="2471"/>
                    <a:pt x="8241" y="1533"/>
                  </a:cubicBezTo>
                  <a:cubicBezTo>
                    <a:pt x="8241" y="693"/>
                    <a:pt x="7549" y="1"/>
                    <a:pt x="6708" y="1"/>
                  </a:cubicBezTo>
                  <a:close/>
                  <a:moveTo>
                    <a:pt x="11340" y="1"/>
                  </a:moveTo>
                  <a:cubicBezTo>
                    <a:pt x="9955" y="1"/>
                    <a:pt x="9263" y="1649"/>
                    <a:pt x="10235" y="2638"/>
                  </a:cubicBezTo>
                  <a:cubicBezTo>
                    <a:pt x="10549" y="2951"/>
                    <a:pt x="10934" y="3092"/>
                    <a:pt x="11313" y="3092"/>
                  </a:cubicBezTo>
                  <a:cubicBezTo>
                    <a:pt x="12108" y="3092"/>
                    <a:pt x="12872" y="2471"/>
                    <a:pt x="12872" y="1533"/>
                  </a:cubicBezTo>
                  <a:cubicBezTo>
                    <a:pt x="12872" y="693"/>
                    <a:pt x="12197" y="1"/>
                    <a:pt x="11340" y="1"/>
                  </a:cubicBezTo>
                  <a:close/>
                  <a:moveTo>
                    <a:pt x="15971" y="1"/>
                  </a:moveTo>
                  <a:cubicBezTo>
                    <a:pt x="14603" y="1"/>
                    <a:pt x="13911" y="1665"/>
                    <a:pt x="14883" y="2638"/>
                  </a:cubicBezTo>
                  <a:cubicBezTo>
                    <a:pt x="15197" y="2951"/>
                    <a:pt x="15582" y="3092"/>
                    <a:pt x="15961" y="3092"/>
                  </a:cubicBezTo>
                  <a:cubicBezTo>
                    <a:pt x="16756" y="3092"/>
                    <a:pt x="17520" y="2471"/>
                    <a:pt x="17520" y="1533"/>
                  </a:cubicBezTo>
                  <a:cubicBezTo>
                    <a:pt x="17520" y="693"/>
                    <a:pt x="16844" y="1"/>
                    <a:pt x="16004" y="1"/>
                  </a:cubicBezTo>
                  <a:close/>
                  <a:moveTo>
                    <a:pt x="20618" y="1"/>
                  </a:moveTo>
                  <a:cubicBezTo>
                    <a:pt x="19251" y="1"/>
                    <a:pt x="18558" y="1649"/>
                    <a:pt x="19531" y="2638"/>
                  </a:cubicBezTo>
                  <a:cubicBezTo>
                    <a:pt x="19844" y="2951"/>
                    <a:pt x="20230" y="3092"/>
                    <a:pt x="20608" y="3092"/>
                  </a:cubicBezTo>
                  <a:cubicBezTo>
                    <a:pt x="21404" y="3092"/>
                    <a:pt x="22168" y="2471"/>
                    <a:pt x="22168" y="1533"/>
                  </a:cubicBezTo>
                  <a:cubicBezTo>
                    <a:pt x="22168" y="693"/>
                    <a:pt x="21475" y="1"/>
                    <a:pt x="20635" y="1"/>
                  </a:cubicBezTo>
                  <a:close/>
                  <a:moveTo>
                    <a:pt x="25266" y="1"/>
                  </a:moveTo>
                  <a:cubicBezTo>
                    <a:pt x="23882" y="1"/>
                    <a:pt x="23206" y="1665"/>
                    <a:pt x="24178" y="2638"/>
                  </a:cubicBezTo>
                  <a:cubicBezTo>
                    <a:pt x="24492" y="2951"/>
                    <a:pt x="24876" y="3092"/>
                    <a:pt x="25252" y="3092"/>
                  </a:cubicBezTo>
                  <a:cubicBezTo>
                    <a:pt x="26042" y="3092"/>
                    <a:pt x="26799" y="2471"/>
                    <a:pt x="26799" y="1533"/>
                  </a:cubicBezTo>
                  <a:cubicBezTo>
                    <a:pt x="26799" y="693"/>
                    <a:pt x="26123" y="1"/>
                    <a:pt x="25266" y="1"/>
                  </a:cubicBezTo>
                  <a:close/>
                  <a:moveTo>
                    <a:pt x="29897" y="1"/>
                  </a:moveTo>
                  <a:cubicBezTo>
                    <a:pt x="28529" y="1"/>
                    <a:pt x="27837" y="1649"/>
                    <a:pt x="28810" y="2638"/>
                  </a:cubicBezTo>
                  <a:cubicBezTo>
                    <a:pt x="29123" y="2951"/>
                    <a:pt x="29509" y="3092"/>
                    <a:pt x="29887" y="3092"/>
                  </a:cubicBezTo>
                  <a:cubicBezTo>
                    <a:pt x="30682" y="3092"/>
                    <a:pt x="31447" y="2471"/>
                    <a:pt x="31447" y="1533"/>
                  </a:cubicBezTo>
                  <a:cubicBezTo>
                    <a:pt x="31447" y="693"/>
                    <a:pt x="30771" y="1"/>
                    <a:pt x="29914" y="1"/>
                  </a:cubicBezTo>
                  <a:close/>
                  <a:moveTo>
                    <a:pt x="34545" y="1"/>
                  </a:moveTo>
                  <a:cubicBezTo>
                    <a:pt x="33177" y="1"/>
                    <a:pt x="32485" y="1665"/>
                    <a:pt x="33457" y="2638"/>
                  </a:cubicBezTo>
                  <a:cubicBezTo>
                    <a:pt x="33771" y="2951"/>
                    <a:pt x="34156" y="3092"/>
                    <a:pt x="34535" y="3092"/>
                  </a:cubicBezTo>
                  <a:cubicBezTo>
                    <a:pt x="35330" y="3092"/>
                    <a:pt x="36094" y="2471"/>
                    <a:pt x="36094" y="1533"/>
                  </a:cubicBezTo>
                  <a:cubicBezTo>
                    <a:pt x="36094" y="693"/>
                    <a:pt x="35402" y="1"/>
                    <a:pt x="34562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33"/>
            <p:cNvSpPr/>
            <p:nvPr/>
          </p:nvSpPr>
          <p:spPr>
            <a:xfrm>
              <a:off x="3139200" y="4881775"/>
              <a:ext cx="1046575" cy="3725"/>
            </a:xfrm>
            <a:custGeom>
              <a:rect b="b" l="l" r="r" t="t"/>
              <a:pathLst>
                <a:path extrusionOk="0" h="149" w="41863">
                  <a:moveTo>
                    <a:pt x="1" y="1"/>
                  </a:moveTo>
                  <a:lnTo>
                    <a:pt x="1" y="149"/>
                  </a:lnTo>
                  <a:lnTo>
                    <a:pt x="41863" y="149"/>
                  </a:lnTo>
                  <a:lnTo>
                    <a:pt x="418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33"/>
            <p:cNvSpPr/>
            <p:nvPr/>
          </p:nvSpPr>
          <p:spPr>
            <a:xfrm>
              <a:off x="3182050" y="4215125"/>
              <a:ext cx="4150" cy="721475"/>
            </a:xfrm>
            <a:custGeom>
              <a:rect b="b" l="l" r="r" t="t"/>
              <a:pathLst>
                <a:path extrusionOk="0" h="28859" w="166">
                  <a:moveTo>
                    <a:pt x="1" y="0"/>
                  </a:moveTo>
                  <a:lnTo>
                    <a:pt x="1" y="28859"/>
                  </a:lnTo>
                  <a:lnTo>
                    <a:pt x="166" y="28859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33"/>
            <p:cNvSpPr/>
            <p:nvPr/>
          </p:nvSpPr>
          <p:spPr>
            <a:xfrm>
              <a:off x="3293300" y="4966250"/>
              <a:ext cx="22700" cy="34225"/>
            </a:xfrm>
            <a:custGeom>
              <a:rect b="b" l="l" r="r" t="t"/>
              <a:pathLst>
                <a:path extrusionOk="0" h="1369" w="908">
                  <a:moveTo>
                    <a:pt x="462" y="132"/>
                  </a:moveTo>
                  <a:cubicBezTo>
                    <a:pt x="545" y="132"/>
                    <a:pt x="627" y="181"/>
                    <a:pt x="660" y="280"/>
                  </a:cubicBezTo>
                  <a:cubicBezTo>
                    <a:pt x="709" y="363"/>
                    <a:pt x="742" y="495"/>
                    <a:pt x="742" y="676"/>
                  </a:cubicBezTo>
                  <a:cubicBezTo>
                    <a:pt x="742" y="857"/>
                    <a:pt x="709" y="1006"/>
                    <a:pt x="660" y="1088"/>
                  </a:cubicBezTo>
                  <a:cubicBezTo>
                    <a:pt x="627" y="1187"/>
                    <a:pt x="545" y="1220"/>
                    <a:pt x="462" y="1220"/>
                  </a:cubicBezTo>
                  <a:cubicBezTo>
                    <a:pt x="363" y="1220"/>
                    <a:pt x="297" y="1187"/>
                    <a:pt x="248" y="1088"/>
                  </a:cubicBezTo>
                  <a:cubicBezTo>
                    <a:pt x="198" y="1006"/>
                    <a:pt x="182" y="857"/>
                    <a:pt x="182" y="676"/>
                  </a:cubicBezTo>
                  <a:cubicBezTo>
                    <a:pt x="182" y="495"/>
                    <a:pt x="198" y="363"/>
                    <a:pt x="248" y="280"/>
                  </a:cubicBezTo>
                  <a:cubicBezTo>
                    <a:pt x="297" y="181"/>
                    <a:pt x="363" y="132"/>
                    <a:pt x="462" y="132"/>
                  </a:cubicBezTo>
                  <a:close/>
                  <a:moveTo>
                    <a:pt x="462" y="0"/>
                  </a:moveTo>
                  <a:cubicBezTo>
                    <a:pt x="314" y="0"/>
                    <a:pt x="198" y="50"/>
                    <a:pt x="116" y="181"/>
                  </a:cubicBezTo>
                  <a:cubicBezTo>
                    <a:pt x="34" y="297"/>
                    <a:pt x="1" y="462"/>
                    <a:pt x="1" y="676"/>
                  </a:cubicBezTo>
                  <a:cubicBezTo>
                    <a:pt x="1" y="907"/>
                    <a:pt x="34" y="1071"/>
                    <a:pt x="116" y="1187"/>
                  </a:cubicBezTo>
                  <a:cubicBezTo>
                    <a:pt x="198" y="1319"/>
                    <a:pt x="314" y="1368"/>
                    <a:pt x="462" y="1368"/>
                  </a:cubicBezTo>
                  <a:cubicBezTo>
                    <a:pt x="610" y="1368"/>
                    <a:pt x="726" y="1319"/>
                    <a:pt x="792" y="1187"/>
                  </a:cubicBezTo>
                  <a:cubicBezTo>
                    <a:pt x="874" y="1071"/>
                    <a:pt x="907" y="907"/>
                    <a:pt x="907" y="676"/>
                  </a:cubicBezTo>
                  <a:cubicBezTo>
                    <a:pt x="907" y="462"/>
                    <a:pt x="874" y="297"/>
                    <a:pt x="792" y="181"/>
                  </a:cubicBezTo>
                  <a:cubicBezTo>
                    <a:pt x="726" y="50"/>
                    <a:pt x="610" y="0"/>
                    <a:pt x="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33"/>
            <p:cNvSpPr/>
            <p:nvPr/>
          </p:nvSpPr>
          <p:spPr>
            <a:xfrm>
              <a:off x="3324200" y="4966650"/>
              <a:ext cx="19800" cy="33400"/>
            </a:xfrm>
            <a:custGeom>
              <a:rect b="b" l="l" r="r" t="t"/>
              <a:pathLst>
                <a:path extrusionOk="0" h="1336" w="792">
                  <a:moveTo>
                    <a:pt x="314" y="1"/>
                  </a:moveTo>
                  <a:lnTo>
                    <a:pt x="1" y="67"/>
                  </a:lnTo>
                  <a:lnTo>
                    <a:pt x="1" y="231"/>
                  </a:lnTo>
                  <a:lnTo>
                    <a:pt x="314" y="165"/>
                  </a:lnTo>
                  <a:lnTo>
                    <a:pt x="314" y="1171"/>
                  </a:lnTo>
                  <a:lnTo>
                    <a:pt x="17" y="1171"/>
                  </a:lnTo>
                  <a:lnTo>
                    <a:pt x="17" y="1336"/>
                  </a:lnTo>
                  <a:lnTo>
                    <a:pt x="792" y="1336"/>
                  </a:lnTo>
                  <a:lnTo>
                    <a:pt x="792" y="1171"/>
                  </a:lnTo>
                  <a:lnTo>
                    <a:pt x="495" y="1171"/>
                  </a:lnTo>
                  <a:lnTo>
                    <a:pt x="4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33"/>
            <p:cNvSpPr/>
            <p:nvPr/>
          </p:nvSpPr>
          <p:spPr>
            <a:xfrm>
              <a:off x="3535575" y="4966250"/>
              <a:ext cx="23100" cy="34225"/>
            </a:xfrm>
            <a:custGeom>
              <a:rect b="b" l="l" r="r" t="t"/>
              <a:pathLst>
                <a:path extrusionOk="0" h="1369" w="924">
                  <a:moveTo>
                    <a:pt x="462" y="132"/>
                  </a:moveTo>
                  <a:cubicBezTo>
                    <a:pt x="561" y="132"/>
                    <a:pt x="627" y="181"/>
                    <a:pt x="676" y="280"/>
                  </a:cubicBezTo>
                  <a:cubicBezTo>
                    <a:pt x="726" y="363"/>
                    <a:pt x="742" y="495"/>
                    <a:pt x="742" y="676"/>
                  </a:cubicBezTo>
                  <a:cubicBezTo>
                    <a:pt x="742" y="857"/>
                    <a:pt x="726" y="1006"/>
                    <a:pt x="676" y="1088"/>
                  </a:cubicBezTo>
                  <a:cubicBezTo>
                    <a:pt x="627" y="1187"/>
                    <a:pt x="561" y="1220"/>
                    <a:pt x="462" y="1220"/>
                  </a:cubicBezTo>
                  <a:cubicBezTo>
                    <a:pt x="380" y="1220"/>
                    <a:pt x="297" y="1187"/>
                    <a:pt x="248" y="1088"/>
                  </a:cubicBezTo>
                  <a:cubicBezTo>
                    <a:pt x="215" y="1006"/>
                    <a:pt x="182" y="857"/>
                    <a:pt x="182" y="676"/>
                  </a:cubicBezTo>
                  <a:cubicBezTo>
                    <a:pt x="182" y="495"/>
                    <a:pt x="215" y="363"/>
                    <a:pt x="248" y="280"/>
                  </a:cubicBezTo>
                  <a:cubicBezTo>
                    <a:pt x="297" y="181"/>
                    <a:pt x="380" y="132"/>
                    <a:pt x="462" y="132"/>
                  </a:cubicBezTo>
                  <a:close/>
                  <a:moveTo>
                    <a:pt x="462" y="0"/>
                  </a:moveTo>
                  <a:cubicBezTo>
                    <a:pt x="314" y="0"/>
                    <a:pt x="198" y="50"/>
                    <a:pt x="116" y="181"/>
                  </a:cubicBezTo>
                  <a:cubicBezTo>
                    <a:pt x="50" y="297"/>
                    <a:pt x="1" y="462"/>
                    <a:pt x="1" y="676"/>
                  </a:cubicBezTo>
                  <a:cubicBezTo>
                    <a:pt x="1" y="907"/>
                    <a:pt x="50" y="1071"/>
                    <a:pt x="116" y="1187"/>
                  </a:cubicBezTo>
                  <a:cubicBezTo>
                    <a:pt x="198" y="1319"/>
                    <a:pt x="314" y="1368"/>
                    <a:pt x="462" y="1368"/>
                  </a:cubicBezTo>
                  <a:cubicBezTo>
                    <a:pt x="610" y="1368"/>
                    <a:pt x="726" y="1319"/>
                    <a:pt x="808" y="1187"/>
                  </a:cubicBezTo>
                  <a:cubicBezTo>
                    <a:pt x="874" y="1071"/>
                    <a:pt x="924" y="907"/>
                    <a:pt x="924" y="676"/>
                  </a:cubicBezTo>
                  <a:cubicBezTo>
                    <a:pt x="924" y="462"/>
                    <a:pt x="874" y="297"/>
                    <a:pt x="808" y="181"/>
                  </a:cubicBezTo>
                  <a:cubicBezTo>
                    <a:pt x="726" y="50"/>
                    <a:pt x="610" y="0"/>
                    <a:pt x="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33"/>
            <p:cNvSpPr/>
            <p:nvPr/>
          </p:nvSpPr>
          <p:spPr>
            <a:xfrm>
              <a:off x="3564825" y="4966250"/>
              <a:ext cx="21050" cy="33800"/>
            </a:xfrm>
            <a:custGeom>
              <a:rect b="b" l="l" r="r" t="t"/>
              <a:pathLst>
                <a:path extrusionOk="0" h="1352" w="842">
                  <a:moveTo>
                    <a:pt x="380" y="0"/>
                  </a:moveTo>
                  <a:cubicBezTo>
                    <a:pt x="330" y="0"/>
                    <a:pt x="281" y="0"/>
                    <a:pt x="215" y="17"/>
                  </a:cubicBezTo>
                  <a:cubicBezTo>
                    <a:pt x="149" y="33"/>
                    <a:pt x="83" y="50"/>
                    <a:pt x="17" y="83"/>
                  </a:cubicBezTo>
                  <a:lnTo>
                    <a:pt x="17" y="264"/>
                  </a:lnTo>
                  <a:cubicBezTo>
                    <a:pt x="83" y="231"/>
                    <a:pt x="149" y="198"/>
                    <a:pt x="215" y="181"/>
                  </a:cubicBezTo>
                  <a:cubicBezTo>
                    <a:pt x="281" y="165"/>
                    <a:pt x="330" y="149"/>
                    <a:pt x="396" y="149"/>
                  </a:cubicBezTo>
                  <a:cubicBezTo>
                    <a:pt x="462" y="149"/>
                    <a:pt x="528" y="165"/>
                    <a:pt x="578" y="214"/>
                  </a:cubicBezTo>
                  <a:cubicBezTo>
                    <a:pt x="627" y="264"/>
                    <a:pt x="660" y="313"/>
                    <a:pt x="660" y="379"/>
                  </a:cubicBezTo>
                  <a:cubicBezTo>
                    <a:pt x="660" y="429"/>
                    <a:pt x="643" y="478"/>
                    <a:pt x="627" y="511"/>
                  </a:cubicBezTo>
                  <a:cubicBezTo>
                    <a:pt x="594" y="561"/>
                    <a:pt x="561" y="610"/>
                    <a:pt x="495" y="676"/>
                  </a:cubicBezTo>
                  <a:cubicBezTo>
                    <a:pt x="479" y="709"/>
                    <a:pt x="396" y="791"/>
                    <a:pt x="281" y="907"/>
                  </a:cubicBezTo>
                  <a:cubicBezTo>
                    <a:pt x="166" y="1022"/>
                    <a:pt x="67" y="1121"/>
                    <a:pt x="1" y="1187"/>
                  </a:cubicBezTo>
                  <a:lnTo>
                    <a:pt x="1" y="1352"/>
                  </a:lnTo>
                  <a:lnTo>
                    <a:pt x="841" y="1352"/>
                  </a:lnTo>
                  <a:lnTo>
                    <a:pt x="841" y="1187"/>
                  </a:lnTo>
                  <a:lnTo>
                    <a:pt x="215" y="1187"/>
                  </a:lnTo>
                  <a:cubicBezTo>
                    <a:pt x="363" y="1038"/>
                    <a:pt x="479" y="940"/>
                    <a:pt x="561" y="857"/>
                  </a:cubicBezTo>
                  <a:cubicBezTo>
                    <a:pt x="627" y="775"/>
                    <a:pt x="676" y="725"/>
                    <a:pt x="693" y="709"/>
                  </a:cubicBezTo>
                  <a:cubicBezTo>
                    <a:pt x="742" y="643"/>
                    <a:pt x="792" y="577"/>
                    <a:pt x="808" y="528"/>
                  </a:cubicBezTo>
                  <a:cubicBezTo>
                    <a:pt x="825" y="478"/>
                    <a:pt x="841" y="429"/>
                    <a:pt x="841" y="379"/>
                  </a:cubicBezTo>
                  <a:cubicBezTo>
                    <a:pt x="841" y="264"/>
                    <a:pt x="792" y="165"/>
                    <a:pt x="709" y="99"/>
                  </a:cubicBezTo>
                  <a:cubicBezTo>
                    <a:pt x="627" y="33"/>
                    <a:pt x="528" y="0"/>
                    <a:pt x="3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33"/>
            <p:cNvSpPr/>
            <p:nvPr/>
          </p:nvSpPr>
          <p:spPr>
            <a:xfrm>
              <a:off x="3778250" y="4966250"/>
              <a:ext cx="22700" cy="34225"/>
            </a:xfrm>
            <a:custGeom>
              <a:rect b="b" l="l" r="r" t="t"/>
              <a:pathLst>
                <a:path extrusionOk="0" h="1369" w="908">
                  <a:moveTo>
                    <a:pt x="446" y="132"/>
                  </a:moveTo>
                  <a:cubicBezTo>
                    <a:pt x="545" y="132"/>
                    <a:pt x="611" y="181"/>
                    <a:pt x="660" y="280"/>
                  </a:cubicBezTo>
                  <a:cubicBezTo>
                    <a:pt x="710" y="363"/>
                    <a:pt x="726" y="495"/>
                    <a:pt x="726" y="676"/>
                  </a:cubicBezTo>
                  <a:cubicBezTo>
                    <a:pt x="726" y="857"/>
                    <a:pt x="710" y="1006"/>
                    <a:pt x="660" y="1088"/>
                  </a:cubicBezTo>
                  <a:cubicBezTo>
                    <a:pt x="611" y="1187"/>
                    <a:pt x="545" y="1220"/>
                    <a:pt x="446" y="1220"/>
                  </a:cubicBezTo>
                  <a:cubicBezTo>
                    <a:pt x="364" y="1220"/>
                    <a:pt x="298" y="1187"/>
                    <a:pt x="248" y="1088"/>
                  </a:cubicBezTo>
                  <a:cubicBezTo>
                    <a:pt x="199" y="1006"/>
                    <a:pt x="182" y="857"/>
                    <a:pt x="182" y="676"/>
                  </a:cubicBezTo>
                  <a:cubicBezTo>
                    <a:pt x="182" y="495"/>
                    <a:pt x="199" y="363"/>
                    <a:pt x="248" y="280"/>
                  </a:cubicBezTo>
                  <a:cubicBezTo>
                    <a:pt x="298" y="181"/>
                    <a:pt x="364" y="132"/>
                    <a:pt x="446" y="132"/>
                  </a:cubicBezTo>
                  <a:close/>
                  <a:moveTo>
                    <a:pt x="446" y="0"/>
                  </a:moveTo>
                  <a:cubicBezTo>
                    <a:pt x="298" y="0"/>
                    <a:pt x="199" y="50"/>
                    <a:pt x="116" y="181"/>
                  </a:cubicBezTo>
                  <a:cubicBezTo>
                    <a:pt x="34" y="297"/>
                    <a:pt x="1" y="462"/>
                    <a:pt x="1" y="676"/>
                  </a:cubicBezTo>
                  <a:cubicBezTo>
                    <a:pt x="1" y="907"/>
                    <a:pt x="34" y="1071"/>
                    <a:pt x="116" y="1187"/>
                  </a:cubicBezTo>
                  <a:cubicBezTo>
                    <a:pt x="199" y="1319"/>
                    <a:pt x="298" y="1368"/>
                    <a:pt x="446" y="1368"/>
                  </a:cubicBezTo>
                  <a:cubicBezTo>
                    <a:pt x="594" y="1368"/>
                    <a:pt x="710" y="1319"/>
                    <a:pt x="792" y="1187"/>
                  </a:cubicBezTo>
                  <a:cubicBezTo>
                    <a:pt x="874" y="1071"/>
                    <a:pt x="907" y="907"/>
                    <a:pt x="907" y="676"/>
                  </a:cubicBezTo>
                  <a:cubicBezTo>
                    <a:pt x="907" y="462"/>
                    <a:pt x="874" y="297"/>
                    <a:pt x="792" y="181"/>
                  </a:cubicBezTo>
                  <a:cubicBezTo>
                    <a:pt x="710" y="50"/>
                    <a:pt x="594" y="0"/>
                    <a:pt x="4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33"/>
            <p:cNvSpPr/>
            <p:nvPr/>
          </p:nvSpPr>
          <p:spPr>
            <a:xfrm>
              <a:off x="3807525" y="4966250"/>
              <a:ext cx="21850" cy="34225"/>
            </a:xfrm>
            <a:custGeom>
              <a:rect b="b" l="l" r="r" t="t"/>
              <a:pathLst>
                <a:path extrusionOk="0" h="1369" w="874">
                  <a:moveTo>
                    <a:pt x="396" y="0"/>
                  </a:moveTo>
                  <a:cubicBezTo>
                    <a:pt x="346" y="0"/>
                    <a:pt x="280" y="0"/>
                    <a:pt x="231" y="17"/>
                  </a:cubicBezTo>
                  <a:cubicBezTo>
                    <a:pt x="165" y="17"/>
                    <a:pt x="99" y="33"/>
                    <a:pt x="33" y="50"/>
                  </a:cubicBezTo>
                  <a:lnTo>
                    <a:pt x="33" y="214"/>
                  </a:lnTo>
                  <a:cubicBezTo>
                    <a:pt x="99" y="198"/>
                    <a:pt x="165" y="181"/>
                    <a:pt x="231" y="165"/>
                  </a:cubicBezTo>
                  <a:cubicBezTo>
                    <a:pt x="280" y="149"/>
                    <a:pt x="330" y="149"/>
                    <a:pt x="379" y="149"/>
                  </a:cubicBezTo>
                  <a:cubicBezTo>
                    <a:pt x="478" y="149"/>
                    <a:pt x="544" y="165"/>
                    <a:pt x="593" y="198"/>
                  </a:cubicBezTo>
                  <a:cubicBezTo>
                    <a:pt x="643" y="247"/>
                    <a:pt x="659" y="297"/>
                    <a:pt x="659" y="363"/>
                  </a:cubicBezTo>
                  <a:cubicBezTo>
                    <a:pt x="659" y="429"/>
                    <a:pt x="643" y="478"/>
                    <a:pt x="593" y="511"/>
                  </a:cubicBezTo>
                  <a:cubicBezTo>
                    <a:pt x="544" y="544"/>
                    <a:pt x="478" y="561"/>
                    <a:pt x="396" y="561"/>
                  </a:cubicBezTo>
                  <a:lnTo>
                    <a:pt x="231" y="561"/>
                  </a:lnTo>
                  <a:lnTo>
                    <a:pt x="231" y="709"/>
                  </a:lnTo>
                  <a:lnTo>
                    <a:pt x="379" y="709"/>
                  </a:lnTo>
                  <a:cubicBezTo>
                    <a:pt x="478" y="709"/>
                    <a:pt x="560" y="725"/>
                    <a:pt x="610" y="775"/>
                  </a:cubicBezTo>
                  <a:cubicBezTo>
                    <a:pt x="659" y="824"/>
                    <a:pt x="692" y="874"/>
                    <a:pt x="692" y="956"/>
                  </a:cubicBezTo>
                  <a:cubicBezTo>
                    <a:pt x="692" y="1038"/>
                    <a:pt x="659" y="1104"/>
                    <a:pt x="610" y="1154"/>
                  </a:cubicBezTo>
                  <a:cubicBezTo>
                    <a:pt x="544" y="1203"/>
                    <a:pt x="462" y="1220"/>
                    <a:pt x="346" y="1220"/>
                  </a:cubicBezTo>
                  <a:cubicBezTo>
                    <a:pt x="280" y="1220"/>
                    <a:pt x="214" y="1203"/>
                    <a:pt x="165" y="1203"/>
                  </a:cubicBezTo>
                  <a:cubicBezTo>
                    <a:pt x="99" y="1187"/>
                    <a:pt x="50" y="1154"/>
                    <a:pt x="0" y="1137"/>
                  </a:cubicBezTo>
                  <a:lnTo>
                    <a:pt x="0" y="1302"/>
                  </a:lnTo>
                  <a:cubicBezTo>
                    <a:pt x="66" y="1319"/>
                    <a:pt x="115" y="1335"/>
                    <a:pt x="181" y="1352"/>
                  </a:cubicBezTo>
                  <a:cubicBezTo>
                    <a:pt x="247" y="1368"/>
                    <a:pt x="297" y="1368"/>
                    <a:pt x="346" y="1368"/>
                  </a:cubicBezTo>
                  <a:cubicBezTo>
                    <a:pt x="511" y="1368"/>
                    <a:pt x="643" y="1335"/>
                    <a:pt x="742" y="1269"/>
                  </a:cubicBezTo>
                  <a:cubicBezTo>
                    <a:pt x="824" y="1187"/>
                    <a:pt x="874" y="1088"/>
                    <a:pt x="874" y="956"/>
                  </a:cubicBezTo>
                  <a:cubicBezTo>
                    <a:pt x="874" y="874"/>
                    <a:pt x="841" y="808"/>
                    <a:pt x="791" y="742"/>
                  </a:cubicBezTo>
                  <a:cubicBezTo>
                    <a:pt x="742" y="692"/>
                    <a:pt x="676" y="643"/>
                    <a:pt x="593" y="626"/>
                  </a:cubicBezTo>
                  <a:cubicBezTo>
                    <a:pt x="676" y="610"/>
                    <a:pt x="725" y="577"/>
                    <a:pt x="775" y="528"/>
                  </a:cubicBezTo>
                  <a:cubicBezTo>
                    <a:pt x="824" y="478"/>
                    <a:pt x="841" y="412"/>
                    <a:pt x="841" y="346"/>
                  </a:cubicBezTo>
                  <a:cubicBezTo>
                    <a:pt x="841" y="231"/>
                    <a:pt x="791" y="149"/>
                    <a:pt x="725" y="83"/>
                  </a:cubicBezTo>
                  <a:cubicBezTo>
                    <a:pt x="643" y="33"/>
                    <a:pt x="528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33"/>
            <p:cNvSpPr/>
            <p:nvPr/>
          </p:nvSpPr>
          <p:spPr>
            <a:xfrm>
              <a:off x="4020525" y="4966250"/>
              <a:ext cx="23100" cy="34225"/>
            </a:xfrm>
            <a:custGeom>
              <a:rect b="b" l="l" r="r" t="t"/>
              <a:pathLst>
                <a:path extrusionOk="0" h="1369" w="924">
                  <a:moveTo>
                    <a:pt x="462" y="132"/>
                  </a:moveTo>
                  <a:cubicBezTo>
                    <a:pt x="545" y="132"/>
                    <a:pt x="627" y="181"/>
                    <a:pt x="660" y="280"/>
                  </a:cubicBezTo>
                  <a:cubicBezTo>
                    <a:pt x="710" y="363"/>
                    <a:pt x="743" y="495"/>
                    <a:pt x="743" y="676"/>
                  </a:cubicBezTo>
                  <a:cubicBezTo>
                    <a:pt x="743" y="857"/>
                    <a:pt x="710" y="1006"/>
                    <a:pt x="660" y="1088"/>
                  </a:cubicBezTo>
                  <a:cubicBezTo>
                    <a:pt x="627" y="1187"/>
                    <a:pt x="545" y="1220"/>
                    <a:pt x="462" y="1220"/>
                  </a:cubicBezTo>
                  <a:cubicBezTo>
                    <a:pt x="363" y="1220"/>
                    <a:pt x="298" y="1187"/>
                    <a:pt x="248" y="1088"/>
                  </a:cubicBezTo>
                  <a:cubicBezTo>
                    <a:pt x="199" y="1006"/>
                    <a:pt x="182" y="857"/>
                    <a:pt x="182" y="676"/>
                  </a:cubicBezTo>
                  <a:cubicBezTo>
                    <a:pt x="182" y="495"/>
                    <a:pt x="199" y="363"/>
                    <a:pt x="248" y="280"/>
                  </a:cubicBezTo>
                  <a:cubicBezTo>
                    <a:pt x="298" y="181"/>
                    <a:pt x="363" y="132"/>
                    <a:pt x="462" y="132"/>
                  </a:cubicBezTo>
                  <a:close/>
                  <a:moveTo>
                    <a:pt x="462" y="0"/>
                  </a:moveTo>
                  <a:cubicBezTo>
                    <a:pt x="314" y="0"/>
                    <a:pt x="199" y="50"/>
                    <a:pt x="116" y="181"/>
                  </a:cubicBezTo>
                  <a:cubicBezTo>
                    <a:pt x="34" y="297"/>
                    <a:pt x="1" y="462"/>
                    <a:pt x="1" y="676"/>
                  </a:cubicBezTo>
                  <a:cubicBezTo>
                    <a:pt x="1" y="907"/>
                    <a:pt x="34" y="1071"/>
                    <a:pt x="116" y="1187"/>
                  </a:cubicBezTo>
                  <a:cubicBezTo>
                    <a:pt x="199" y="1319"/>
                    <a:pt x="314" y="1368"/>
                    <a:pt x="462" y="1368"/>
                  </a:cubicBezTo>
                  <a:cubicBezTo>
                    <a:pt x="611" y="1368"/>
                    <a:pt x="726" y="1319"/>
                    <a:pt x="792" y="1187"/>
                  </a:cubicBezTo>
                  <a:cubicBezTo>
                    <a:pt x="874" y="1071"/>
                    <a:pt x="924" y="907"/>
                    <a:pt x="924" y="676"/>
                  </a:cubicBezTo>
                  <a:cubicBezTo>
                    <a:pt x="924" y="462"/>
                    <a:pt x="874" y="297"/>
                    <a:pt x="792" y="181"/>
                  </a:cubicBezTo>
                  <a:cubicBezTo>
                    <a:pt x="726" y="50"/>
                    <a:pt x="611" y="0"/>
                    <a:pt x="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33"/>
            <p:cNvSpPr/>
            <p:nvPr/>
          </p:nvSpPr>
          <p:spPr>
            <a:xfrm>
              <a:off x="4048550" y="4966650"/>
              <a:ext cx="24325" cy="33400"/>
            </a:xfrm>
            <a:custGeom>
              <a:rect b="b" l="l" r="r" t="t"/>
              <a:pathLst>
                <a:path extrusionOk="0" h="1336" w="973">
                  <a:moveTo>
                    <a:pt x="594" y="165"/>
                  </a:moveTo>
                  <a:lnTo>
                    <a:pt x="594" y="874"/>
                  </a:lnTo>
                  <a:lnTo>
                    <a:pt x="149" y="874"/>
                  </a:lnTo>
                  <a:lnTo>
                    <a:pt x="594" y="165"/>
                  </a:lnTo>
                  <a:close/>
                  <a:moveTo>
                    <a:pt x="561" y="1"/>
                  </a:moveTo>
                  <a:lnTo>
                    <a:pt x="1" y="841"/>
                  </a:lnTo>
                  <a:lnTo>
                    <a:pt x="1" y="1022"/>
                  </a:lnTo>
                  <a:lnTo>
                    <a:pt x="594" y="1022"/>
                  </a:lnTo>
                  <a:lnTo>
                    <a:pt x="594" y="1336"/>
                  </a:lnTo>
                  <a:lnTo>
                    <a:pt x="775" y="1336"/>
                  </a:lnTo>
                  <a:lnTo>
                    <a:pt x="775" y="1022"/>
                  </a:lnTo>
                  <a:lnTo>
                    <a:pt x="973" y="1022"/>
                  </a:lnTo>
                  <a:lnTo>
                    <a:pt x="973" y="874"/>
                  </a:lnTo>
                  <a:lnTo>
                    <a:pt x="775" y="87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46" name="Google Shape;7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221000"/>
            <a:ext cx="4171800" cy="45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34"/>
          <p:cNvSpPr txBox="1"/>
          <p:nvPr>
            <p:ph type="ctrTitle"/>
          </p:nvPr>
        </p:nvSpPr>
        <p:spPr>
          <a:xfrm>
            <a:off x="2208150" y="-60275"/>
            <a:ext cx="4727700" cy="99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73"/>
                </a:solidFill>
                <a:latin typeface="Arial"/>
                <a:ea typeface="Arial"/>
                <a:cs typeface="Arial"/>
                <a:sym typeface="Arial"/>
              </a:rPr>
              <a:t>ADMIN</a:t>
            </a:r>
            <a:endParaRPr b="1" sz="4200">
              <a:solidFill>
                <a:srgbClr val="FF99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2" name="Google Shape;75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702" y="736400"/>
            <a:ext cx="6258600" cy="44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35"/>
          <p:cNvSpPr txBox="1"/>
          <p:nvPr>
            <p:ph type="ctrTitle"/>
          </p:nvPr>
        </p:nvSpPr>
        <p:spPr>
          <a:xfrm>
            <a:off x="2208150" y="99950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FF9973"/>
                </a:solidFill>
                <a:latin typeface="Arial"/>
                <a:ea typeface="Arial"/>
                <a:cs typeface="Arial"/>
                <a:sym typeface="Arial"/>
              </a:rPr>
              <a:t>USER</a:t>
            </a:r>
            <a:endParaRPr b="1" sz="3300">
              <a:solidFill>
                <a:srgbClr val="FF99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8" name="Google Shape;75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913" y="850950"/>
            <a:ext cx="6668173" cy="414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36"/>
          <p:cNvSpPr txBox="1"/>
          <p:nvPr>
            <p:ph type="ctrTitle"/>
          </p:nvPr>
        </p:nvSpPr>
        <p:spPr>
          <a:xfrm>
            <a:off x="2208150" y="148450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F9973"/>
                </a:solidFill>
                <a:latin typeface="Arial"/>
                <a:ea typeface="Arial"/>
                <a:cs typeface="Arial"/>
                <a:sym typeface="Arial"/>
              </a:rPr>
              <a:t>Viewer</a:t>
            </a:r>
            <a:endParaRPr b="1" sz="3400">
              <a:solidFill>
                <a:srgbClr val="FF99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4" name="Google Shape;76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6801" y="954850"/>
            <a:ext cx="6431802" cy="408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9" name="Google Shape;769;p37"/>
          <p:cNvCxnSpPr>
            <a:endCxn id="770" idx="1"/>
          </p:cNvCxnSpPr>
          <p:nvPr/>
        </p:nvCxnSpPr>
        <p:spPr>
          <a:xfrm flipH="1" rot="5400000">
            <a:off x="1203175" y="2002350"/>
            <a:ext cx="2287800" cy="1226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1" name="Google Shape;771;p37"/>
          <p:cNvSpPr txBox="1"/>
          <p:nvPr>
            <p:ph idx="1" type="body"/>
          </p:nvPr>
        </p:nvSpPr>
        <p:spPr>
          <a:xfrm>
            <a:off x="4621125" y="1651650"/>
            <a:ext cx="4151400" cy="9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en" sz="3800">
                <a:solidFill>
                  <a:schemeClr val="accent3"/>
                </a:solidFill>
              </a:rPr>
              <a:t>2. </a:t>
            </a:r>
            <a:r>
              <a:rPr b="1" lang="en" sz="3800">
                <a:solidFill>
                  <a:schemeClr val="accent3"/>
                </a:solidFill>
              </a:rPr>
              <a:t>Thiết kế cơ sở dữ liệu.</a:t>
            </a:r>
            <a:endParaRPr b="1" sz="3800">
              <a:solidFill>
                <a:schemeClr val="accent3"/>
              </a:solidFill>
            </a:endParaRPr>
          </a:p>
        </p:txBody>
      </p:sp>
      <p:grpSp>
        <p:nvGrpSpPr>
          <p:cNvPr id="772" name="Google Shape;772;p37"/>
          <p:cNvGrpSpPr/>
          <p:nvPr/>
        </p:nvGrpSpPr>
        <p:grpSpPr>
          <a:xfrm>
            <a:off x="1733722" y="497540"/>
            <a:ext cx="1751365" cy="974253"/>
            <a:chOff x="4811600" y="2231525"/>
            <a:chExt cx="890600" cy="495450"/>
          </a:xfrm>
        </p:grpSpPr>
        <p:sp>
          <p:nvSpPr>
            <p:cNvPr id="773" name="Google Shape;773;p37"/>
            <p:cNvSpPr/>
            <p:nvPr/>
          </p:nvSpPr>
          <p:spPr>
            <a:xfrm>
              <a:off x="5604200" y="2591000"/>
              <a:ext cx="90750" cy="31025"/>
            </a:xfrm>
            <a:custGeom>
              <a:rect b="b" l="l" r="r" t="t"/>
              <a:pathLst>
                <a:path extrusionOk="0" h="1241" w="3630">
                  <a:moveTo>
                    <a:pt x="3267" y="1"/>
                  </a:moveTo>
                  <a:cubicBezTo>
                    <a:pt x="3241" y="1"/>
                    <a:pt x="3215" y="4"/>
                    <a:pt x="3188" y="12"/>
                  </a:cubicBezTo>
                  <a:lnTo>
                    <a:pt x="290" y="591"/>
                  </a:lnTo>
                  <a:cubicBezTo>
                    <a:pt x="114" y="617"/>
                    <a:pt x="0" y="793"/>
                    <a:pt x="38" y="957"/>
                  </a:cubicBezTo>
                  <a:lnTo>
                    <a:pt x="38" y="969"/>
                  </a:lnTo>
                  <a:cubicBezTo>
                    <a:pt x="60" y="1125"/>
                    <a:pt x="190" y="1241"/>
                    <a:pt x="341" y="1241"/>
                  </a:cubicBezTo>
                  <a:cubicBezTo>
                    <a:pt x="361" y="1241"/>
                    <a:pt x="382" y="1239"/>
                    <a:pt x="404" y="1234"/>
                  </a:cubicBezTo>
                  <a:lnTo>
                    <a:pt x="3327" y="793"/>
                  </a:lnTo>
                  <a:cubicBezTo>
                    <a:pt x="3503" y="768"/>
                    <a:pt x="3629" y="591"/>
                    <a:pt x="3592" y="415"/>
                  </a:cubicBezTo>
                  <a:cubicBezTo>
                    <a:pt x="3579" y="365"/>
                    <a:pt x="3579" y="314"/>
                    <a:pt x="3566" y="264"/>
                  </a:cubicBezTo>
                  <a:cubicBezTo>
                    <a:pt x="3534" y="114"/>
                    <a:pt x="3411" y="1"/>
                    <a:pt x="326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37"/>
            <p:cNvSpPr/>
            <p:nvPr/>
          </p:nvSpPr>
          <p:spPr>
            <a:xfrm>
              <a:off x="4820100" y="2573450"/>
              <a:ext cx="90450" cy="34100"/>
            </a:xfrm>
            <a:custGeom>
              <a:rect b="b" l="l" r="r" t="t"/>
              <a:pathLst>
                <a:path extrusionOk="0" h="1364" w="3618">
                  <a:moveTo>
                    <a:pt x="393" y="0"/>
                  </a:moveTo>
                  <a:cubicBezTo>
                    <a:pt x="244" y="0"/>
                    <a:pt x="109" y="96"/>
                    <a:pt x="76" y="248"/>
                  </a:cubicBezTo>
                  <a:cubicBezTo>
                    <a:pt x="64" y="311"/>
                    <a:pt x="51" y="361"/>
                    <a:pt x="39" y="411"/>
                  </a:cubicBezTo>
                  <a:cubicBezTo>
                    <a:pt x="1" y="588"/>
                    <a:pt x="114" y="764"/>
                    <a:pt x="291" y="789"/>
                  </a:cubicBezTo>
                  <a:lnTo>
                    <a:pt x="3201" y="1356"/>
                  </a:lnTo>
                  <a:cubicBezTo>
                    <a:pt x="3223" y="1361"/>
                    <a:pt x="3244" y="1364"/>
                    <a:pt x="3265" y="1364"/>
                  </a:cubicBezTo>
                  <a:cubicBezTo>
                    <a:pt x="3409" y="1364"/>
                    <a:pt x="3546" y="1258"/>
                    <a:pt x="3579" y="1104"/>
                  </a:cubicBezTo>
                  <a:lnTo>
                    <a:pt x="3579" y="1092"/>
                  </a:lnTo>
                  <a:cubicBezTo>
                    <a:pt x="3617" y="928"/>
                    <a:pt x="3504" y="752"/>
                    <a:pt x="3340" y="714"/>
                  </a:cubicBezTo>
                  <a:lnTo>
                    <a:pt x="467" y="8"/>
                  </a:lnTo>
                  <a:cubicBezTo>
                    <a:pt x="442" y="3"/>
                    <a:pt x="417" y="0"/>
                    <a:pt x="393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37"/>
            <p:cNvSpPr/>
            <p:nvPr/>
          </p:nvSpPr>
          <p:spPr>
            <a:xfrm>
              <a:off x="5584675" y="2508700"/>
              <a:ext cx="87900" cy="45000"/>
            </a:xfrm>
            <a:custGeom>
              <a:rect b="b" l="l" r="r" t="t"/>
              <a:pathLst>
                <a:path extrusionOk="0" h="1800" w="3516">
                  <a:moveTo>
                    <a:pt x="3087" y="0"/>
                  </a:moveTo>
                  <a:cubicBezTo>
                    <a:pt x="3045" y="0"/>
                    <a:pt x="3002" y="9"/>
                    <a:pt x="2961" y="28"/>
                  </a:cubicBezTo>
                  <a:lnTo>
                    <a:pt x="239" y="1174"/>
                  </a:lnTo>
                  <a:cubicBezTo>
                    <a:pt x="76" y="1237"/>
                    <a:pt x="0" y="1426"/>
                    <a:pt x="63" y="1590"/>
                  </a:cubicBezTo>
                  <a:cubicBezTo>
                    <a:pt x="112" y="1718"/>
                    <a:pt x="238" y="1799"/>
                    <a:pt x="368" y="1799"/>
                  </a:cubicBezTo>
                  <a:cubicBezTo>
                    <a:pt x="405" y="1799"/>
                    <a:pt x="443" y="1793"/>
                    <a:pt x="479" y="1779"/>
                  </a:cubicBezTo>
                  <a:lnTo>
                    <a:pt x="3251" y="771"/>
                  </a:lnTo>
                  <a:cubicBezTo>
                    <a:pt x="3427" y="708"/>
                    <a:pt x="3516" y="519"/>
                    <a:pt x="3440" y="355"/>
                  </a:cubicBezTo>
                  <a:lnTo>
                    <a:pt x="3390" y="204"/>
                  </a:lnTo>
                  <a:cubicBezTo>
                    <a:pt x="3342" y="81"/>
                    <a:pt x="3216" y="0"/>
                    <a:pt x="3087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37"/>
            <p:cNvSpPr/>
            <p:nvPr/>
          </p:nvSpPr>
          <p:spPr>
            <a:xfrm>
              <a:off x="4845925" y="2492075"/>
              <a:ext cx="86975" cy="47975"/>
            </a:xfrm>
            <a:custGeom>
              <a:rect b="b" l="l" r="r" t="t"/>
              <a:pathLst>
                <a:path extrusionOk="0" h="1919" w="3479">
                  <a:moveTo>
                    <a:pt x="423" y="0"/>
                  </a:moveTo>
                  <a:cubicBezTo>
                    <a:pt x="305" y="0"/>
                    <a:pt x="193" y="72"/>
                    <a:pt x="140" y="189"/>
                  </a:cubicBezTo>
                  <a:cubicBezTo>
                    <a:pt x="114" y="239"/>
                    <a:pt x="102" y="289"/>
                    <a:pt x="77" y="340"/>
                  </a:cubicBezTo>
                  <a:cubicBezTo>
                    <a:pt x="1" y="504"/>
                    <a:pt x="77" y="693"/>
                    <a:pt x="253" y="756"/>
                  </a:cubicBezTo>
                  <a:lnTo>
                    <a:pt x="2987" y="1890"/>
                  </a:lnTo>
                  <a:cubicBezTo>
                    <a:pt x="3027" y="1909"/>
                    <a:pt x="3070" y="1919"/>
                    <a:pt x="3113" y="1919"/>
                  </a:cubicBezTo>
                  <a:cubicBezTo>
                    <a:pt x="3235" y="1919"/>
                    <a:pt x="3357" y="1844"/>
                    <a:pt x="3403" y="1713"/>
                  </a:cubicBezTo>
                  <a:cubicBezTo>
                    <a:pt x="3479" y="1549"/>
                    <a:pt x="3403" y="1360"/>
                    <a:pt x="3252" y="1285"/>
                  </a:cubicBezTo>
                  <a:lnTo>
                    <a:pt x="568" y="37"/>
                  </a:lnTo>
                  <a:cubicBezTo>
                    <a:pt x="521" y="12"/>
                    <a:pt x="471" y="0"/>
                    <a:pt x="423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37"/>
            <p:cNvSpPr/>
            <p:nvPr/>
          </p:nvSpPr>
          <p:spPr>
            <a:xfrm>
              <a:off x="5552225" y="2432700"/>
              <a:ext cx="81925" cy="57850"/>
            </a:xfrm>
            <a:custGeom>
              <a:rect b="b" l="l" r="r" t="t"/>
              <a:pathLst>
                <a:path extrusionOk="0" h="2314" w="3277">
                  <a:moveTo>
                    <a:pt x="2821" y="0"/>
                  </a:moveTo>
                  <a:cubicBezTo>
                    <a:pt x="2759" y="0"/>
                    <a:pt x="2698" y="19"/>
                    <a:pt x="2646" y="56"/>
                  </a:cubicBezTo>
                  <a:lnTo>
                    <a:pt x="189" y="1707"/>
                  </a:lnTo>
                  <a:cubicBezTo>
                    <a:pt x="38" y="1807"/>
                    <a:pt x="0" y="2009"/>
                    <a:pt x="101" y="2160"/>
                  </a:cubicBezTo>
                  <a:cubicBezTo>
                    <a:pt x="158" y="2258"/>
                    <a:pt x="262" y="2314"/>
                    <a:pt x="373" y="2314"/>
                  </a:cubicBezTo>
                  <a:cubicBezTo>
                    <a:pt x="434" y="2314"/>
                    <a:pt x="497" y="2297"/>
                    <a:pt x="555" y="2261"/>
                  </a:cubicBezTo>
                  <a:lnTo>
                    <a:pt x="3075" y="724"/>
                  </a:lnTo>
                  <a:cubicBezTo>
                    <a:pt x="3226" y="636"/>
                    <a:pt x="3276" y="434"/>
                    <a:pt x="3176" y="283"/>
                  </a:cubicBezTo>
                  <a:cubicBezTo>
                    <a:pt x="3150" y="232"/>
                    <a:pt x="3125" y="195"/>
                    <a:pt x="3087" y="157"/>
                  </a:cubicBezTo>
                  <a:cubicBezTo>
                    <a:pt x="3032" y="54"/>
                    <a:pt x="2926" y="0"/>
                    <a:pt x="282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37"/>
            <p:cNvSpPr/>
            <p:nvPr/>
          </p:nvSpPr>
          <p:spPr>
            <a:xfrm>
              <a:off x="4887825" y="2417825"/>
              <a:ext cx="80050" cy="60225"/>
            </a:xfrm>
            <a:custGeom>
              <a:rect b="b" l="l" r="r" t="t"/>
              <a:pathLst>
                <a:path extrusionOk="0" h="2409" w="3202">
                  <a:moveTo>
                    <a:pt x="444" y="1"/>
                  </a:moveTo>
                  <a:cubicBezTo>
                    <a:pt x="346" y="1"/>
                    <a:pt x="249" y="46"/>
                    <a:pt x="190" y="134"/>
                  </a:cubicBezTo>
                  <a:lnTo>
                    <a:pt x="102" y="260"/>
                  </a:lnTo>
                  <a:cubicBezTo>
                    <a:pt x="1" y="412"/>
                    <a:pt x="39" y="613"/>
                    <a:pt x="190" y="714"/>
                  </a:cubicBezTo>
                  <a:lnTo>
                    <a:pt x="2647" y="2352"/>
                  </a:lnTo>
                  <a:cubicBezTo>
                    <a:pt x="2699" y="2390"/>
                    <a:pt x="2762" y="2408"/>
                    <a:pt x="2826" y="2408"/>
                  </a:cubicBezTo>
                  <a:cubicBezTo>
                    <a:pt x="2931" y="2408"/>
                    <a:pt x="3038" y="2358"/>
                    <a:pt x="3101" y="2264"/>
                  </a:cubicBezTo>
                  <a:cubicBezTo>
                    <a:pt x="3202" y="2125"/>
                    <a:pt x="3164" y="1924"/>
                    <a:pt x="3025" y="1823"/>
                  </a:cubicBezTo>
                  <a:lnTo>
                    <a:pt x="644" y="71"/>
                  </a:lnTo>
                  <a:cubicBezTo>
                    <a:pt x="586" y="24"/>
                    <a:pt x="515" y="1"/>
                    <a:pt x="44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37"/>
            <p:cNvSpPr/>
            <p:nvPr/>
          </p:nvSpPr>
          <p:spPr>
            <a:xfrm>
              <a:off x="5508425" y="2365875"/>
              <a:ext cx="72800" cy="68850"/>
            </a:xfrm>
            <a:custGeom>
              <a:rect b="b" l="l" r="r" t="t"/>
              <a:pathLst>
                <a:path extrusionOk="0" h="2754" w="2912">
                  <a:moveTo>
                    <a:pt x="2445" y="1"/>
                  </a:moveTo>
                  <a:cubicBezTo>
                    <a:pt x="2363" y="1"/>
                    <a:pt x="2281" y="32"/>
                    <a:pt x="2218" y="95"/>
                  </a:cubicBezTo>
                  <a:lnTo>
                    <a:pt x="127" y="2187"/>
                  </a:lnTo>
                  <a:cubicBezTo>
                    <a:pt x="1" y="2313"/>
                    <a:pt x="1" y="2515"/>
                    <a:pt x="127" y="2641"/>
                  </a:cubicBezTo>
                  <a:cubicBezTo>
                    <a:pt x="194" y="2715"/>
                    <a:pt x="283" y="2753"/>
                    <a:pt x="371" y="2753"/>
                  </a:cubicBezTo>
                  <a:cubicBezTo>
                    <a:pt x="447" y="2753"/>
                    <a:pt x="522" y="2724"/>
                    <a:pt x="580" y="2666"/>
                  </a:cubicBezTo>
                  <a:lnTo>
                    <a:pt x="2760" y="662"/>
                  </a:lnTo>
                  <a:cubicBezTo>
                    <a:pt x="2899" y="549"/>
                    <a:pt x="2911" y="335"/>
                    <a:pt x="2785" y="209"/>
                  </a:cubicBezTo>
                  <a:lnTo>
                    <a:pt x="2672" y="95"/>
                  </a:lnTo>
                  <a:cubicBezTo>
                    <a:pt x="2609" y="32"/>
                    <a:pt x="2527" y="1"/>
                    <a:pt x="2445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37"/>
            <p:cNvSpPr/>
            <p:nvPr/>
          </p:nvSpPr>
          <p:spPr>
            <a:xfrm>
              <a:off x="4943275" y="2353000"/>
              <a:ext cx="70600" cy="70875"/>
            </a:xfrm>
            <a:custGeom>
              <a:rect b="b" l="l" r="r" t="t"/>
              <a:pathLst>
                <a:path extrusionOk="0" h="2835" w="2824">
                  <a:moveTo>
                    <a:pt x="472" y="1"/>
                  </a:moveTo>
                  <a:cubicBezTo>
                    <a:pt x="390" y="1"/>
                    <a:pt x="308" y="32"/>
                    <a:pt x="240" y="94"/>
                  </a:cubicBezTo>
                  <a:lnTo>
                    <a:pt x="127" y="195"/>
                  </a:lnTo>
                  <a:cubicBezTo>
                    <a:pt x="1" y="321"/>
                    <a:pt x="1" y="535"/>
                    <a:pt x="127" y="661"/>
                  </a:cubicBezTo>
                  <a:lnTo>
                    <a:pt x="2231" y="2740"/>
                  </a:lnTo>
                  <a:cubicBezTo>
                    <a:pt x="2288" y="2803"/>
                    <a:pt x="2370" y="2834"/>
                    <a:pt x="2453" y="2834"/>
                  </a:cubicBezTo>
                  <a:cubicBezTo>
                    <a:pt x="2537" y="2834"/>
                    <a:pt x="2622" y="2803"/>
                    <a:pt x="2685" y="2740"/>
                  </a:cubicBezTo>
                  <a:cubicBezTo>
                    <a:pt x="2811" y="2614"/>
                    <a:pt x="2823" y="2412"/>
                    <a:pt x="2697" y="2286"/>
                  </a:cubicBezTo>
                  <a:lnTo>
                    <a:pt x="706" y="106"/>
                  </a:lnTo>
                  <a:cubicBezTo>
                    <a:pt x="642" y="35"/>
                    <a:pt x="557" y="1"/>
                    <a:pt x="472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37"/>
            <p:cNvSpPr/>
            <p:nvPr/>
          </p:nvSpPr>
          <p:spPr>
            <a:xfrm>
              <a:off x="5454250" y="2310450"/>
              <a:ext cx="62400" cy="77925"/>
            </a:xfrm>
            <a:custGeom>
              <a:rect b="b" l="l" r="r" t="t"/>
              <a:pathLst>
                <a:path extrusionOk="0" h="3117" w="2496">
                  <a:moveTo>
                    <a:pt x="2006" y="1"/>
                  </a:moveTo>
                  <a:cubicBezTo>
                    <a:pt x="1904" y="1"/>
                    <a:pt x="1802" y="51"/>
                    <a:pt x="1739" y="145"/>
                  </a:cubicBezTo>
                  <a:lnTo>
                    <a:pt x="101" y="2602"/>
                  </a:lnTo>
                  <a:cubicBezTo>
                    <a:pt x="0" y="2753"/>
                    <a:pt x="38" y="2955"/>
                    <a:pt x="189" y="3056"/>
                  </a:cubicBezTo>
                  <a:cubicBezTo>
                    <a:pt x="245" y="3096"/>
                    <a:pt x="310" y="3116"/>
                    <a:pt x="376" y="3116"/>
                  </a:cubicBezTo>
                  <a:cubicBezTo>
                    <a:pt x="475" y="3116"/>
                    <a:pt x="575" y="3071"/>
                    <a:pt x="643" y="2980"/>
                  </a:cubicBezTo>
                  <a:lnTo>
                    <a:pt x="2382" y="599"/>
                  </a:lnTo>
                  <a:cubicBezTo>
                    <a:pt x="2495" y="460"/>
                    <a:pt x="2470" y="246"/>
                    <a:pt x="2319" y="145"/>
                  </a:cubicBezTo>
                  <a:lnTo>
                    <a:pt x="2180" y="57"/>
                  </a:lnTo>
                  <a:cubicBezTo>
                    <a:pt x="2128" y="19"/>
                    <a:pt x="2067" y="1"/>
                    <a:pt x="200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37"/>
            <p:cNvSpPr/>
            <p:nvPr/>
          </p:nvSpPr>
          <p:spPr>
            <a:xfrm>
              <a:off x="5010075" y="2300475"/>
              <a:ext cx="60175" cy="79300"/>
            </a:xfrm>
            <a:custGeom>
              <a:rect b="b" l="l" r="r" t="t"/>
              <a:pathLst>
                <a:path extrusionOk="0" h="3172" w="2407">
                  <a:moveTo>
                    <a:pt x="500" y="0"/>
                  </a:moveTo>
                  <a:cubicBezTo>
                    <a:pt x="441" y="0"/>
                    <a:pt x="381" y="17"/>
                    <a:pt x="328" y="53"/>
                  </a:cubicBezTo>
                  <a:lnTo>
                    <a:pt x="202" y="128"/>
                  </a:lnTo>
                  <a:cubicBezTo>
                    <a:pt x="50" y="229"/>
                    <a:pt x="0" y="431"/>
                    <a:pt x="113" y="582"/>
                  </a:cubicBezTo>
                  <a:lnTo>
                    <a:pt x="1764" y="3039"/>
                  </a:lnTo>
                  <a:cubicBezTo>
                    <a:pt x="1826" y="3124"/>
                    <a:pt x="1927" y="3172"/>
                    <a:pt x="2027" y="3172"/>
                  </a:cubicBezTo>
                  <a:cubicBezTo>
                    <a:pt x="2090" y="3172"/>
                    <a:pt x="2152" y="3153"/>
                    <a:pt x="2205" y="3115"/>
                  </a:cubicBezTo>
                  <a:cubicBezTo>
                    <a:pt x="2356" y="3026"/>
                    <a:pt x="2407" y="2825"/>
                    <a:pt x="2306" y="2674"/>
                  </a:cubicBezTo>
                  <a:lnTo>
                    <a:pt x="769" y="153"/>
                  </a:lnTo>
                  <a:cubicBezTo>
                    <a:pt x="712" y="56"/>
                    <a:pt x="607" y="0"/>
                    <a:pt x="500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37"/>
            <p:cNvSpPr/>
            <p:nvPr/>
          </p:nvSpPr>
          <p:spPr>
            <a:xfrm>
              <a:off x="5392175" y="2268775"/>
              <a:ext cx="49800" cy="84550"/>
            </a:xfrm>
            <a:custGeom>
              <a:rect b="b" l="l" r="r" t="t"/>
              <a:pathLst>
                <a:path extrusionOk="0" h="3382" w="1992">
                  <a:moveTo>
                    <a:pt x="1495" y="1"/>
                  </a:moveTo>
                  <a:cubicBezTo>
                    <a:pt x="1367" y="1"/>
                    <a:pt x="1246" y="74"/>
                    <a:pt x="1198" y="199"/>
                  </a:cubicBezTo>
                  <a:lnTo>
                    <a:pt x="64" y="2933"/>
                  </a:lnTo>
                  <a:cubicBezTo>
                    <a:pt x="1" y="3097"/>
                    <a:pt x="76" y="3286"/>
                    <a:pt x="240" y="3349"/>
                  </a:cubicBezTo>
                  <a:cubicBezTo>
                    <a:pt x="287" y="3371"/>
                    <a:pt x="335" y="3381"/>
                    <a:pt x="383" y="3381"/>
                  </a:cubicBezTo>
                  <a:cubicBezTo>
                    <a:pt x="502" y="3381"/>
                    <a:pt x="615" y="3315"/>
                    <a:pt x="669" y="3198"/>
                  </a:cubicBezTo>
                  <a:lnTo>
                    <a:pt x="1916" y="527"/>
                  </a:lnTo>
                  <a:cubicBezTo>
                    <a:pt x="1992" y="363"/>
                    <a:pt x="1929" y="161"/>
                    <a:pt x="1765" y="98"/>
                  </a:cubicBezTo>
                  <a:lnTo>
                    <a:pt x="1614" y="23"/>
                  </a:lnTo>
                  <a:cubicBezTo>
                    <a:pt x="1575" y="8"/>
                    <a:pt x="1535" y="1"/>
                    <a:pt x="1495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37"/>
            <p:cNvSpPr/>
            <p:nvPr/>
          </p:nvSpPr>
          <p:spPr>
            <a:xfrm>
              <a:off x="5085975" y="2261900"/>
              <a:ext cx="47275" cy="85675"/>
            </a:xfrm>
            <a:custGeom>
              <a:rect b="b" l="l" r="r" t="t"/>
              <a:pathLst>
                <a:path extrusionOk="0" h="3427" w="1891">
                  <a:moveTo>
                    <a:pt x="508" y="0"/>
                  </a:moveTo>
                  <a:cubicBezTo>
                    <a:pt x="470" y="0"/>
                    <a:pt x="430" y="7"/>
                    <a:pt x="391" y="20"/>
                  </a:cubicBezTo>
                  <a:lnTo>
                    <a:pt x="253" y="83"/>
                  </a:lnTo>
                  <a:cubicBezTo>
                    <a:pt x="89" y="146"/>
                    <a:pt x="1" y="335"/>
                    <a:pt x="76" y="499"/>
                  </a:cubicBezTo>
                  <a:lnTo>
                    <a:pt x="1211" y="3234"/>
                  </a:lnTo>
                  <a:cubicBezTo>
                    <a:pt x="1266" y="3354"/>
                    <a:pt x="1383" y="3427"/>
                    <a:pt x="1506" y="3427"/>
                  </a:cubicBezTo>
                  <a:cubicBezTo>
                    <a:pt x="1551" y="3427"/>
                    <a:pt x="1596" y="3418"/>
                    <a:pt x="1639" y="3397"/>
                  </a:cubicBezTo>
                  <a:cubicBezTo>
                    <a:pt x="1803" y="3347"/>
                    <a:pt x="1891" y="3158"/>
                    <a:pt x="1828" y="2994"/>
                  </a:cubicBezTo>
                  <a:lnTo>
                    <a:pt x="807" y="209"/>
                  </a:lnTo>
                  <a:cubicBezTo>
                    <a:pt x="768" y="82"/>
                    <a:pt x="644" y="0"/>
                    <a:pt x="508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37"/>
            <p:cNvSpPr/>
            <p:nvPr/>
          </p:nvSpPr>
          <p:spPr>
            <a:xfrm>
              <a:off x="5324775" y="2242575"/>
              <a:ext cx="35625" cy="88725"/>
            </a:xfrm>
            <a:custGeom>
              <a:rect b="b" l="l" r="r" t="t"/>
              <a:pathLst>
                <a:path extrusionOk="0" h="3549" w="1425">
                  <a:moveTo>
                    <a:pt x="898" y="0"/>
                  </a:moveTo>
                  <a:cubicBezTo>
                    <a:pt x="754" y="0"/>
                    <a:pt x="626" y="104"/>
                    <a:pt x="605" y="252"/>
                  </a:cubicBezTo>
                  <a:lnTo>
                    <a:pt x="38" y="3162"/>
                  </a:lnTo>
                  <a:cubicBezTo>
                    <a:pt x="0" y="3326"/>
                    <a:pt x="114" y="3503"/>
                    <a:pt x="290" y="3540"/>
                  </a:cubicBezTo>
                  <a:lnTo>
                    <a:pt x="303" y="3540"/>
                  </a:lnTo>
                  <a:cubicBezTo>
                    <a:pt x="326" y="3546"/>
                    <a:pt x="349" y="3548"/>
                    <a:pt x="372" y="3548"/>
                  </a:cubicBezTo>
                  <a:cubicBezTo>
                    <a:pt x="513" y="3548"/>
                    <a:pt x="648" y="3453"/>
                    <a:pt x="681" y="3301"/>
                  </a:cubicBezTo>
                  <a:lnTo>
                    <a:pt x="1386" y="428"/>
                  </a:lnTo>
                  <a:cubicBezTo>
                    <a:pt x="1424" y="252"/>
                    <a:pt x="1323" y="75"/>
                    <a:pt x="1147" y="37"/>
                  </a:cubicBezTo>
                  <a:lnTo>
                    <a:pt x="983" y="12"/>
                  </a:lnTo>
                  <a:cubicBezTo>
                    <a:pt x="955" y="4"/>
                    <a:pt x="926" y="0"/>
                    <a:pt x="898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37"/>
            <p:cNvSpPr/>
            <p:nvPr/>
          </p:nvSpPr>
          <p:spPr>
            <a:xfrm>
              <a:off x="5168825" y="2239225"/>
              <a:ext cx="32475" cy="89225"/>
            </a:xfrm>
            <a:custGeom>
              <a:rect b="b" l="l" r="r" t="t"/>
              <a:pathLst>
                <a:path extrusionOk="0" h="3569" w="1299">
                  <a:moveTo>
                    <a:pt x="509" y="1"/>
                  </a:moveTo>
                  <a:cubicBezTo>
                    <a:pt x="487" y="1"/>
                    <a:pt x="465" y="3"/>
                    <a:pt x="442" y="8"/>
                  </a:cubicBezTo>
                  <a:lnTo>
                    <a:pt x="291" y="33"/>
                  </a:lnTo>
                  <a:cubicBezTo>
                    <a:pt x="114" y="58"/>
                    <a:pt x="1" y="234"/>
                    <a:pt x="39" y="411"/>
                  </a:cubicBezTo>
                  <a:lnTo>
                    <a:pt x="618" y="3309"/>
                  </a:lnTo>
                  <a:cubicBezTo>
                    <a:pt x="640" y="3463"/>
                    <a:pt x="777" y="3568"/>
                    <a:pt x="928" y="3568"/>
                  </a:cubicBezTo>
                  <a:cubicBezTo>
                    <a:pt x="951" y="3568"/>
                    <a:pt x="973" y="3566"/>
                    <a:pt x="996" y="3561"/>
                  </a:cubicBezTo>
                  <a:cubicBezTo>
                    <a:pt x="1173" y="3536"/>
                    <a:pt x="1299" y="3372"/>
                    <a:pt x="1261" y="3196"/>
                  </a:cubicBezTo>
                  <a:lnTo>
                    <a:pt x="820" y="272"/>
                  </a:lnTo>
                  <a:cubicBezTo>
                    <a:pt x="798" y="117"/>
                    <a:pt x="668" y="1"/>
                    <a:pt x="50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37"/>
            <p:cNvSpPr/>
            <p:nvPr/>
          </p:nvSpPr>
          <p:spPr>
            <a:xfrm>
              <a:off x="5252000" y="2231525"/>
              <a:ext cx="19875" cy="90125"/>
            </a:xfrm>
            <a:custGeom>
              <a:rect b="b" l="l" r="r" t="t"/>
              <a:pathLst>
                <a:path extrusionOk="0" h="3605" w="795">
                  <a:moveTo>
                    <a:pt x="316" y="1"/>
                  </a:moveTo>
                  <a:cubicBezTo>
                    <a:pt x="139" y="1"/>
                    <a:pt x="1" y="152"/>
                    <a:pt x="1" y="328"/>
                  </a:cubicBezTo>
                  <a:lnTo>
                    <a:pt x="51" y="3289"/>
                  </a:lnTo>
                  <a:cubicBezTo>
                    <a:pt x="51" y="3466"/>
                    <a:pt x="190" y="3604"/>
                    <a:pt x="379" y="3604"/>
                  </a:cubicBezTo>
                  <a:cubicBezTo>
                    <a:pt x="555" y="3604"/>
                    <a:pt x="694" y="3466"/>
                    <a:pt x="706" y="3289"/>
                  </a:cubicBezTo>
                  <a:lnTo>
                    <a:pt x="794" y="328"/>
                  </a:lnTo>
                  <a:cubicBezTo>
                    <a:pt x="794" y="152"/>
                    <a:pt x="656" y="1"/>
                    <a:pt x="47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5218300" y="2653400"/>
              <a:ext cx="95775" cy="73575"/>
            </a:xfrm>
            <a:custGeom>
              <a:rect b="b" l="l" r="r" t="t"/>
              <a:pathLst>
                <a:path extrusionOk="0" h="2943" w="3831">
                  <a:moveTo>
                    <a:pt x="1923" y="0"/>
                  </a:moveTo>
                  <a:cubicBezTo>
                    <a:pt x="1629" y="0"/>
                    <a:pt x="1331" y="89"/>
                    <a:pt x="1071" y="275"/>
                  </a:cubicBezTo>
                  <a:cubicBezTo>
                    <a:pt x="0" y="1019"/>
                    <a:pt x="378" y="2695"/>
                    <a:pt x="1676" y="2922"/>
                  </a:cubicBezTo>
                  <a:cubicBezTo>
                    <a:pt x="1762" y="2936"/>
                    <a:pt x="1847" y="2943"/>
                    <a:pt x="1930" y="2943"/>
                  </a:cubicBezTo>
                  <a:cubicBezTo>
                    <a:pt x="3077" y="2943"/>
                    <a:pt x="3830" y="1616"/>
                    <a:pt x="3125" y="628"/>
                  </a:cubicBezTo>
                  <a:cubicBezTo>
                    <a:pt x="2840" y="220"/>
                    <a:pt x="2386" y="0"/>
                    <a:pt x="19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5122200" y="2485750"/>
              <a:ext cx="158175" cy="217850"/>
            </a:xfrm>
            <a:custGeom>
              <a:rect b="b" l="l" r="r" t="t"/>
              <a:pathLst>
                <a:path extrusionOk="0" h="8714" w="6327">
                  <a:moveTo>
                    <a:pt x="1" y="0"/>
                  </a:moveTo>
                  <a:lnTo>
                    <a:pt x="5558" y="8569"/>
                  </a:lnTo>
                  <a:cubicBezTo>
                    <a:pt x="5613" y="8663"/>
                    <a:pt x="5717" y="8714"/>
                    <a:pt x="5824" y="8714"/>
                  </a:cubicBezTo>
                  <a:cubicBezTo>
                    <a:pt x="5889" y="8714"/>
                    <a:pt x="5955" y="8695"/>
                    <a:pt x="6012" y="8657"/>
                  </a:cubicBezTo>
                  <a:lnTo>
                    <a:pt x="6138" y="8569"/>
                  </a:lnTo>
                  <a:cubicBezTo>
                    <a:pt x="6289" y="8456"/>
                    <a:pt x="6327" y="8254"/>
                    <a:pt x="6213" y="810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37"/>
            <p:cNvSpPr/>
            <p:nvPr/>
          </p:nvSpPr>
          <p:spPr>
            <a:xfrm>
              <a:off x="5612075" y="2674425"/>
              <a:ext cx="90125" cy="19575"/>
            </a:xfrm>
            <a:custGeom>
              <a:rect b="b" l="l" r="r" t="t"/>
              <a:pathLst>
                <a:path extrusionOk="0" h="783" w="3605">
                  <a:moveTo>
                    <a:pt x="3288" y="1"/>
                  </a:moveTo>
                  <a:cubicBezTo>
                    <a:pt x="3280" y="1"/>
                    <a:pt x="3272" y="1"/>
                    <a:pt x="3264" y="1"/>
                  </a:cubicBezTo>
                  <a:lnTo>
                    <a:pt x="315" y="127"/>
                  </a:lnTo>
                  <a:cubicBezTo>
                    <a:pt x="139" y="127"/>
                    <a:pt x="0" y="279"/>
                    <a:pt x="0" y="455"/>
                  </a:cubicBezTo>
                  <a:lnTo>
                    <a:pt x="0" y="468"/>
                  </a:lnTo>
                  <a:cubicBezTo>
                    <a:pt x="13" y="644"/>
                    <a:pt x="152" y="783"/>
                    <a:pt x="328" y="783"/>
                  </a:cubicBezTo>
                  <a:lnTo>
                    <a:pt x="3277" y="783"/>
                  </a:lnTo>
                  <a:cubicBezTo>
                    <a:pt x="3466" y="783"/>
                    <a:pt x="3604" y="631"/>
                    <a:pt x="3604" y="442"/>
                  </a:cubicBezTo>
                  <a:lnTo>
                    <a:pt x="3604" y="316"/>
                  </a:lnTo>
                  <a:cubicBezTo>
                    <a:pt x="3604" y="135"/>
                    <a:pt x="3465" y="1"/>
                    <a:pt x="3288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37"/>
            <p:cNvSpPr/>
            <p:nvPr/>
          </p:nvSpPr>
          <p:spPr>
            <a:xfrm>
              <a:off x="4811600" y="2666250"/>
              <a:ext cx="90125" cy="19575"/>
            </a:xfrm>
            <a:custGeom>
              <a:rect b="b" l="l" r="r" t="t"/>
              <a:pathLst>
                <a:path extrusionOk="0" h="783" w="3605">
                  <a:moveTo>
                    <a:pt x="353" y="1"/>
                  </a:moveTo>
                  <a:cubicBezTo>
                    <a:pt x="164" y="1"/>
                    <a:pt x="13" y="139"/>
                    <a:pt x="13" y="316"/>
                  </a:cubicBezTo>
                  <a:lnTo>
                    <a:pt x="13" y="454"/>
                  </a:lnTo>
                  <a:cubicBezTo>
                    <a:pt x="0" y="643"/>
                    <a:pt x="152" y="782"/>
                    <a:pt x="328" y="782"/>
                  </a:cubicBezTo>
                  <a:lnTo>
                    <a:pt x="3277" y="782"/>
                  </a:lnTo>
                  <a:cubicBezTo>
                    <a:pt x="3453" y="782"/>
                    <a:pt x="3604" y="643"/>
                    <a:pt x="3604" y="467"/>
                  </a:cubicBezTo>
                  <a:cubicBezTo>
                    <a:pt x="3604" y="291"/>
                    <a:pt x="3466" y="139"/>
                    <a:pt x="3289" y="127"/>
                  </a:cubicBezTo>
                  <a:lnTo>
                    <a:pt x="353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2" name="Google Shape;792;p37"/>
          <p:cNvGrpSpPr/>
          <p:nvPr/>
        </p:nvGrpSpPr>
        <p:grpSpPr>
          <a:xfrm>
            <a:off x="4780936" y="564683"/>
            <a:ext cx="1748907" cy="960537"/>
            <a:chOff x="2534925" y="2231825"/>
            <a:chExt cx="889350" cy="488475"/>
          </a:xfrm>
        </p:grpSpPr>
        <p:sp>
          <p:nvSpPr>
            <p:cNvPr id="793" name="Google Shape;793;p37"/>
            <p:cNvSpPr/>
            <p:nvPr/>
          </p:nvSpPr>
          <p:spPr>
            <a:xfrm>
              <a:off x="3334150" y="2674775"/>
              <a:ext cx="90125" cy="21125"/>
            </a:xfrm>
            <a:custGeom>
              <a:rect b="b" l="l" r="r" t="t"/>
              <a:pathLst>
                <a:path extrusionOk="0" h="845" w="3605">
                  <a:moveTo>
                    <a:pt x="353" y="0"/>
                  </a:moveTo>
                  <a:cubicBezTo>
                    <a:pt x="164" y="0"/>
                    <a:pt x="13" y="151"/>
                    <a:pt x="0" y="340"/>
                  </a:cubicBezTo>
                  <a:lnTo>
                    <a:pt x="0" y="353"/>
                  </a:lnTo>
                  <a:cubicBezTo>
                    <a:pt x="0" y="542"/>
                    <a:pt x="152" y="706"/>
                    <a:pt x="341" y="706"/>
                  </a:cubicBezTo>
                  <a:lnTo>
                    <a:pt x="3239" y="844"/>
                  </a:lnTo>
                  <a:cubicBezTo>
                    <a:pt x="3428" y="844"/>
                    <a:pt x="3592" y="693"/>
                    <a:pt x="3604" y="504"/>
                  </a:cubicBezTo>
                  <a:lnTo>
                    <a:pt x="3604" y="365"/>
                  </a:lnTo>
                  <a:cubicBezTo>
                    <a:pt x="3604" y="164"/>
                    <a:pt x="3453" y="0"/>
                    <a:pt x="325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37"/>
            <p:cNvSpPr/>
            <p:nvPr/>
          </p:nvSpPr>
          <p:spPr>
            <a:xfrm>
              <a:off x="2534925" y="2656800"/>
              <a:ext cx="90125" cy="19875"/>
            </a:xfrm>
            <a:custGeom>
              <a:rect b="b" l="l" r="r" t="t"/>
              <a:pathLst>
                <a:path extrusionOk="0" h="795" w="3605">
                  <a:moveTo>
                    <a:pt x="319" y="0"/>
                  </a:moveTo>
                  <a:cubicBezTo>
                    <a:pt x="141" y="0"/>
                    <a:pt x="1" y="146"/>
                    <a:pt x="1" y="316"/>
                  </a:cubicBezTo>
                  <a:lnTo>
                    <a:pt x="1" y="769"/>
                  </a:lnTo>
                  <a:lnTo>
                    <a:pt x="1" y="795"/>
                  </a:lnTo>
                  <a:lnTo>
                    <a:pt x="3605" y="795"/>
                  </a:lnTo>
                  <a:lnTo>
                    <a:pt x="3592" y="769"/>
                  </a:lnTo>
                  <a:lnTo>
                    <a:pt x="3592" y="454"/>
                  </a:lnTo>
                  <a:cubicBezTo>
                    <a:pt x="3605" y="278"/>
                    <a:pt x="3466" y="139"/>
                    <a:pt x="3290" y="127"/>
                  </a:cubicBezTo>
                  <a:lnTo>
                    <a:pt x="341" y="1"/>
                  </a:lnTo>
                  <a:cubicBezTo>
                    <a:pt x="334" y="0"/>
                    <a:pt x="326" y="0"/>
                    <a:pt x="31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37"/>
            <p:cNvSpPr/>
            <p:nvPr/>
          </p:nvSpPr>
          <p:spPr>
            <a:xfrm>
              <a:off x="3327850" y="2589525"/>
              <a:ext cx="90750" cy="31150"/>
            </a:xfrm>
            <a:custGeom>
              <a:rect b="b" l="l" r="r" t="t"/>
              <a:pathLst>
                <a:path extrusionOk="0" h="1246" w="3630">
                  <a:moveTo>
                    <a:pt x="3256" y="1"/>
                  </a:moveTo>
                  <a:cubicBezTo>
                    <a:pt x="3234" y="1"/>
                    <a:pt x="3211" y="3"/>
                    <a:pt x="3188" y="8"/>
                  </a:cubicBezTo>
                  <a:lnTo>
                    <a:pt x="290" y="600"/>
                  </a:lnTo>
                  <a:cubicBezTo>
                    <a:pt x="114" y="625"/>
                    <a:pt x="0" y="789"/>
                    <a:pt x="38" y="965"/>
                  </a:cubicBezTo>
                  <a:cubicBezTo>
                    <a:pt x="61" y="1127"/>
                    <a:pt x="200" y="1246"/>
                    <a:pt x="359" y="1246"/>
                  </a:cubicBezTo>
                  <a:cubicBezTo>
                    <a:pt x="373" y="1246"/>
                    <a:pt x="388" y="1245"/>
                    <a:pt x="404" y="1243"/>
                  </a:cubicBezTo>
                  <a:lnTo>
                    <a:pt x="3327" y="802"/>
                  </a:lnTo>
                  <a:cubicBezTo>
                    <a:pt x="3503" y="776"/>
                    <a:pt x="3629" y="600"/>
                    <a:pt x="3592" y="424"/>
                  </a:cubicBezTo>
                  <a:cubicBezTo>
                    <a:pt x="3592" y="373"/>
                    <a:pt x="3579" y="323"/>
                    <a:pt x="3566" y="272"/>
                  </a:cubicBezTo>
                  <a:cubicBezTo>
                    <a:pt x="3544" y="108"/>
                    <a:pt x="3408" y="1"/>
                    <a:pt x="325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37"/>
            <p:cNvSpPr/>
            <p:nvPr/>
          </p:nvSpPr>
          <p:spPr>
            <a:xfrm>
              <a:off x="2544075" y="2571875"/>
              <a:ext cx="90125" cy="34100"/>
            </a:xfrm>
            <a:custGeom>
              <a:rect b="b" l="l" r="r" t="t"/>
              <a:pathLst>
                <a:path extrusionOk="0" h="1364" w="3605">
                  <a:moveTo>
                    <a:pt x="384" y="0"/>
                  </a:moveTo>
                  <a:cubicBezTo>
                    <a:pt x="243" y="0"/>
                    <a:pt x="107" y="96"/>
                    <a:pt x="63" y="248"/>
                  </a:cubicBezTo>
                  <a:lnTo>
                    <a:pt x="38" y="411"/>
                  </a:lnTo>
                  <a:cubicBezTo>
                    <a:pt x="0" y="588"/>
                    <a:pt x="114" y="764"/>
                    <a:pt x="290" y="789"/>
                  </a:cubicBezTo>
                  <a:lnTo>
                    <a:pt x="3188" y="1356"/>
                  </a:lnTo>
                  <a:cubicBezTo>
                    <a:pt x="3210" y="1361"/>
                    <a:pt x="3231" y="1363"/>
                    <a:pt x="3252" y="1363"/>
                  </a:cubicBezTo>
                  <a:cubicBezTo>
                    <a:pt x="3405" y="1363"/>
                    <a:pt x="3544" y="1247"/>
                    <a:pt x="3566" y="1092"/>
                  </a:cubicBezTo>
                  <a:cubicBezTo>
                    <a:pt x="3604" y="928"/>
                    <a:pt x="3503" y="752"/>
                    <a:pt x="3327" y="714"/>
                  </a:cubicBezTo>
                  <a:lnTo>
                    <a:pt x="454" y="8"/>
                  </a:lnTo>
                  <a:cubicBezTo>
                    <a:pt x="431" y="3"/>
                    <a:pt x="408" y="0"/>
                    <a:pt x="384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37"/>
            <p:cNvSpPr/>
            <p:nvPr/>
          </p:nvSpPr>
          <p:spPr>
            <a:xfrm>
              <a:off x="3308325" y="2507375"/>
              <a:ext cx="87900" cy="45050"/>
            </a:xfrm>
            <a:custGeom>
              <a:rect b="b" l="l" r="r" t="t"/>
              <a:pathLst>
                <a:path extrusionOk="0" h="1802" w="3516">
                  <a:moveTo>
                    <a:pt x="3105" y="1"/>
                  </a:moveTo>
                  <a:cubicBezTo>
                    <a:pt x="3061" y="1"/>
                    <a:pt x="3017" y="10"/>
                    <a:pt x="2974" y="30"/>
                  </a:cubicBezTo>
                  <a:lnTo>
                    <a:pt x="240" y="1164"/>
                  </a:lnTo>
                  <a:cubicBezTo>
                    <a:pt x="76" y="1227"/>
                    <a:pt x="0" y="1416"/>
                    <a:pt x="76" y="1580"/>
                  </a:cubicBezTo>
                  <a:cubicBezTo>
                    <a:pt x="115" y="1718"/>
                    <a:pt x="239" y="1802"/>
                    <a:pt x="370" y="1802"/>
                  </a:cubicBezTo>
                  <a:cubicBezTo>
                    <a:pt x="406" y="1802"/>
                    <a:pt x="443" y="1795"/>
                    <a:pt x="479" y="1782"/>
                  </a:cubicBezTo>
                  <a:lnTo>
                    <a:pt x="3264" y="761"/>
                  </a:lnTo>
                  <a:cubicBezTo>
                    <a:pt x="3428" y="698"/>
                    <a:pt x="3516" y="509"/>
                    <a:pt x="3453" y="345"/>
                  </a:cubicBezTo>
                  <a:lnTo>
                    <a:pt x="3390" y="207"/>
                  </a:lnTo>
                  <a:cubicBezTo>
                    <a:pt x="3343" y="76"/>
                    <a:pt x="3228" y="1"/>
                    <a:pt x="3105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37"/>
            <p:cNvSpPr/>
            <p:nvPr/>
          </p:nvSpPr>
          <p:spPr>
            <a:xfrm>
              <a:off x="2569900" y="2490675"/>
              <a:ext cx="86650" cy="47800"/>
            </a:xfrm>
            <a:custGeom>
              <a:rect b="b" l="l" r="r" t="t"/>
              <a:pathLst>
                <a:path extrusionOk="0" h="1912" w="3466">
                  <a:moveTo>
                    <a:pt x="433" y="1"/>
                  </a:moveTo>
                  <a:cubicBezTo>
                    <a:pt x="306" y="1"/>
                    <a:pt x="182" y="74"/>
                    <a:pt x="127" y="194"/>
                  </a:cubicBezTo>
                  <a:cubicBezTo>
                    <a:pt x="114" y="232"/>
                    <a:pt x="89" y="282"/>
                    <a:pt x="64" y="333"/>
                  </a:cubicBezTo>
                  <a:cubicBezTo>
                    <a:pt x="1" y="497"/>
                    <a:pt x="76" y="698"/>
                    <a:pt x="240" y="761"/>
                  </a:cubicBezTo>
                  <a:lnTo>
                    <a:pt x="2974" y="1883"/>
                  </a:lnTo>
                  <a:cubicBezTo>
                    <a:pt x="3017" y="1902"/>
                    <a:pt x="3063" y="1912"/>
                    <a:pt x="3108" y="1912"/>
                  </a:cubicBezTo>
                  <a:cubicBezTo>
                    <a:pt x="3234" y="1912"/>
                    <a:pt x="3356" y="1837"/>
                    <a:pt x="3403" y="1706"/>
                  </a:cubicBezTo>
                  <a:cubicBezTo>
                    <a:pt x="3466" y="1555"/>
                    <a:pt x="3403" y="1366"/>
                    <a:pt x="3239" y="1290"/>
                  </a:cubicBezTo>
                  <a:lnTo>
                    <a:pt x="568" y="30"/>
                  </a:lnTo>
                  <a:cubicBezTo>
                    <a:pt x="524" y="10"/>
                    <a:pt x="478" y="1"/>
                    <a:pt x="433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37"/>
            <p:cNvSpPr/>
            <p:nvPr/>
          </p:nvSpPr>
          <p:spPr>
            <a:xfrm>
              <a:off x="3276175" y="2431275"/>
              <a:ext cx="81625" cy="57700"/>
            </a:xfrm>
            <a:custGeom>
              <a:rect b="b" l="l" r="r" t="t"/>
              <a:pathLst>
                <a:path extrusionOk="0" h="2308" w="3265">
                  <a:moveTo>
                    <a:pt x="2817" y="1"/>
                  </a:moveTo>
                  <a:cubicBezTo>
                    <a:pt x="2754" y="1"/>
                    <a:pt x="2691" y="20"/>
                    <a:pt x="2634" y="63"/>
                  </a:cubicBezTo>
                  <a:lnTo>
                    <a:pt x="190" y="1713"/>
                  </a:lnTo>
                  <a:cubicBezTo>
                    <a:pt x="39" y="1801"/>
                    <a:pt x="1" y="2003"/>
                    <a:pt x="102" y="2154"/>
                  </a:cubicBezTo>
                  <a:cubicBezTo>
                    <a:pt x="159" y="2252"/>
                    <a:pt x="263" y="2308"/>
                    <a:pt x="370" y="2308"/>
                  </a:cubicBezTo>
                  <a:cubicBezTo>
                    <a:pt x="429" y="2308"/>
                    <a:pt x="489" y="2291"/>
                    <a:pt x="543" y="2255"/>
                  </a:cubicBezTo>
                  <a:lnTo>
                    <a:pt x="3063" y="718"/>
                  </a:lnTo>
                  <a:cubicBezTo>
                    <a:pt x="3214" y="630"/>
                    <a:pt x="3264" y="428"/>
                    <a:pt x="3176" y="277"/>
                  </a:cubicBezTo>
                  <a:lnTo>
                    <a:pt x="3088" y="151"/>
                  </a:lnTo>
                  <a:cubicBezTo>
                    <a:pt x="3025" y="56"/>
                    <a:pt x="2922" y="1"/>
                    <a:pt x="281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37"/>
            <p:cNvSpPr/>
            <p:nvPr/>
          </p:nvSpPr>
          <p:spPr>
            <a:xfrm>
              <a:off x="2611475" y="2416250"/>
              <a:ext cx="80050" cy="60225"/>
            </a:xfrm>
            <a:custGeom>
              <a:rect b="b" l="l" r="r" t="t"/>
              <a:pathLst>
                <a:path extrusionOk="0" h="2409" w="3202">
                  <a:moveTo>
                    <a:pt x="448" y="1"/>
                  </a:moveTo>
                  <a:cubicBezTo>
                    <a:pt x="352" y="1"/>
                    <a:pt x="256" y="46"/>
                    <a:pt x="190" y="134"/>
                  </a:cubicBezTo>
                  <a:lnTo>
                    <a:pt x="102" y="260"/>
                  </a:lnTo>
                  <a:cubicBezTo>
                    <a:pt x="1" y="412"/>
                    <a:pt x="39" y="613"/>
                    <a:pt x="190" y="714"/>
                  </a:cubicBezTo>
                  <a:lnTo>
                    <a:pt x="2647" y="2352"/>
                  </a:lnTo>
                  <a:cubicBezTo>
                    <a:pt x="2704" y="2390"/>
                    <a:pt x="2768" y="2408"/>
                    <a:pt x="2831" y="2408"/>
                  </a:cubicBezTo>
                  <a:cubicBezTo>
                    <a:pt x="2936" y="2408"/>
                    <a:pt x="3038" y="2358"/>
                    <a:pt x="3101" y="2264"/>
                  </a:cubicBezTo>
                  <a:cubicBezTo>
                    <a:pt x="3202" y="2113"/>
                    <a:pt x="3164" y="1924"/>
                    <a:pt x="3025" y="1810"/>
                  </a:cubicBezTo>
                  <a:lnTo>
                    <a:pt x="644" y="71"/>
                  </a:lnTo>
                  <a:cubicBezTo>
                    <a:pt x="586" y="24"/>
                    <a:pt x="517" y="1"/>
                    <a:pt x="448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37"/>
            <p:cNvSpPr/>
            <p:nvPr/>
          </p:nvSpPr>
          <p:spPr>
            <a:xfrm>
              <a:off x="3232400" y="2364300"/>
              <a:ext cx="72475" cy="68850"/>
            </a:xfrm>
            <a:custGeom>
              <a:rect b="b" l="l" r="r" t="t"/>
              <a:pathLst>
                <a:path extrusionOk="0" h="2754" w="2899">
                  <a:moveTo>
                    <a:pt x="2439" y="1"/>
                  </a:moveTo>
                  <a:cubicBezTo>
                    <a:pt x="2354" y="1"/>
                    <a:pt x="2268" y="32"/>
                    <a:pt x="2205" y="95"/>
                  </a:cubicBezTo>
                  <a:lnTo>
                    <a:pt x="126" y="2187"/>
                  </a:lnTo>
                  <a:cubicBezTo>
                    <a:pt x="0" y="2313"/>
                    <a:pt x="0" y="2515"/>
                    <a:pt x="126" y="2641"/>
                  </a:cubicBezTo>
                  <a:cubicBezTo>
                    <a:pt x="187" y="2715"/>
                    <a:pt x="277" y="2753"/>
                    <a:pt x="366" y="2753"/>
                  </a:cubicBezTo>
                  <a:cubicBezTo>
                    <a:pt x="444" y="2753"/>
                    <a:pt x="521" y="2724"/>
                    <a:pt x="580" y="2666"/>
                  </a:cubicBezTo>
                  <a:lnTo>
                    <a:pt x="2760" y="675"/>
                  </a:lnTo>
                  <a:cubicBezTo>
                    <a:pt x="2899" y="549"/>
                    <a:pt x="2899" y="335"/>
                    <a:pt x="2772" y="209"/>
                  </a:cubicBezTo>
                  <a:cubicBezTo>
                    <a:pt x="2747" y="171"/>
                    <a:pt x="2709" y="133"/>
                    <a:pt x="2672" y="95"/>
                  </a:cubicBezTo>
                  <a:cubicBezTo>
                    <a:pt x="2609" y="32"/>
                    <a:pt x="2524" y="1"/>
                    <a:pt x="243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37"/>
            <p:cNvSpPr/>
            <p:nvPr/>
          </p:nvSpPr>
          <p:spPr>
            <a:xfrm>
              <a:off x="2667250" y="2351575"/>
              <a:ext cx="70275" cy="70725"/>
            </a:xfrm>
            <a:custGeom>
              <a:rect b="b" l="l" r="r" t="t"/>
              <a:pathLst>
                <a:path extrusionOk="0" h="2829" w="2811">
                  <a:moveTo>
                    <a:pt x="455" y="1"/>
                  </a:moveTo>
                  <a:cubicBezTo>
                    <a:pt x="376" y="1"/>
                    <a:pt x="298" y="29"/>
                    <a:pt x="240" y="88"/>
                  </a:cubicBezTo>
                  <a:lnTo>
                    <a:pt x="126" y="201"/>
                  </a:lnTo>
                  <a:cubicBezTo>
                    <a:pt x="0" y="315"/>
                    <a:pt x="0" y="529"/>
                    <a:pt x="126" y="655"/>
                  </a:cubicBezTo>
                  <a:lnTo>
                    <a:pt x="2231" y="2734"/>
                  </a:lnTo>
                  <a:cubicBezTo>
                    <a:pt x="2287" y="2797"/>
                    <a:pt x="2369" y="2828"/>
                    <a:pt x="2453" y="2828"/>
                  </a:cubicBezTo>
                  <a:cubicBezTo>
                    <a:pt x="2536" y="2828"/>
                    <a:pt x="2621" y="2797"/>
                    <a:pt x="2684" y="2734"/>
                  </a:cubicBezTo>
                  <a:cubicBezTo>
                    <a:pt x="2810" y="2620"/>
                    <a:pt x="2810" y="2419"/>
                    <a:pt x="2697" y="2280"/>
                  </a:cubicBezTo>
                  <a:lnTo>
                    <a:pt x="706" y="113"/>
                  </a:lnTo>
                  <a:cubicBezTo>
                    <a:pt x="638" y="39"/>
                    <a:pt x="546" y="1"/>
                    <a:pt x="455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37"/>
            <p:cNvSpPr/>
            <p:nvPr/>
          </p:nvSpPr>
          <p:spPr>
            <a:xfrm>
              <a:off x="3178200" y="2308875"/>
              <a:ext cx="62400" cy="78050"/>
            </a:xfrm>
            <a:custGeom>
              <a:rect b="b" l="l" r="r" t="t"/>
              <a:pathLst>
                <a:path extrusionOk="0" h="3122" w="2496">
                  <a:moveTo>
                    <a:pt x="1997" y="1"/>
                  </a:moveTo>
                  <a:cubicBezTo>
                    <a:pt x="1892" y="1"/>
                    <a:pt x="1790" y="51"/>
                    <a:pt x="1727" y="145"/>
                  </a:cubicBezTo>
                  <a:lnTo>
                    <a:pt x="89" y="2615"/>
                  </a:lnTo>
                  <a:cubicBezTo>
                    <a:pt x="1" y="2753"/>
                    <a:pt x="39" y="2955"/>
                    <a:pt x="177" y="3056"/>
                  </a:cubicBezTo>
                  <a:cubicBezTo>
                    <a:pt x="237" y="3101"/>
                    <a:pt x="304" y="3122"/>
                    <a:pt x="371" y="3122"/>
                  </a:cubicBezTo>
                  <a:cubicBezTo>
                    <a:pt x="472" y="3122"/>
                    <a:pt x="570" y="3072"/>
                    <a:pt x="631" y="2980"/>
                  </a:cubicBezTo>
                  <a:lnTo>
                    <a:pt x="2383" y="599"/>
                  </a:lnTo>
                  <a:cubicBezTo>
                    <a:pt x="2496" y="460"/>
                    <a:pt x="2458" y="258"/>
                    <a:pt x="2307" y="158"/>
                  </a:cubicBezTo>
                  <a:lnTo>
                    <a:pt x="2181" y="57"/>
                  </a:lnTo>
                  <a:cubicBezTo>
                    <a:pt x="2124" y="19"/>
                    <a:pt x="2060" y="1"/>
                    <a:pt x="1997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37"/>
            <p:cNvSpPr/>
            <p:nvPr/>
          </p:nvSpPr>
          <p:spPr>
            <a:xfrm>
              <a:off x="2733725" y="2298900"/>
              <a:ext cx="60175" cy="79600"/>
            </a:xfrm>
            <a:custGeom>
              <a:rect b="b" l="l" r="r" t="t"/>
              <a:pathLst>
                <a:path extrusionOk="0" h="3184" w="2407">
                  <a:moveTo>
                    <a:pt x="498" y="1"/>
                  </a:moveTo>
                  <a:cubicBezTo>
                    <a:pt x="439" y="1"/>
                    <a:pt x="380" y="17"/>
                    <a:pt x="328" y="53"/>
                  </a:cubicBezTo>
                  <a:lnTo>
                    <a:pt x="202" y="141"/>
                  </a:lnTo>
                  <a:cubicBezTo>
                    <a:pt x="51" y="242"/>
                    <a:pt x="0" y="443"/>
                    <a:pt x="114" y="594"/>
                  </a:cubicBezTo>
                  <a:lnTo>
                    <a:pt x="1752" y="3039"/>
                  </a:lnTo>
                  <a:cubicBezTo>
                    <a:pt x="1814" y="3133"/>
                    <a:pt x="1921" y="3183"/>
                    <a:pt x="2027" y="3183"/>
                  </a:cubicBezTo>
                  <a:cubicBezTo>
                    <a:pt x="2090" y="3183"/>
                    <a:pt x="2153" y="3165"/>
                    <a:pt x="2205" y="3127"/>
                  </a:cubicBezTo>
                  <a:cubicBezTo>
                    <a:pt x="2356" y="3026"/>
                    <a:pt x="2407" y="2837"/>
                    <a:pt x="2306" y="2686"/>
                  </a:cubicBezTo>
                  <a:lnTo>
                    <a:pt x="781" y="166"/>
                  </a:lnTo>
                  <a:cubicBezTo>
                    <a:pt x="716" y="59"/>
                    <a:pt x="607" y="1"/>
                    <a:pt x="498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37"/>
            <p:cNvSpPr/>
            <p:nvPr/>
          </p:nvSpPr>
          <p:spPr>
            <a:xfrm>
              <a:off x="3116150" y="2267350"/>
              <a:ext cx="49800" cy="84650"/>
            </a:xfrm>
            <a:custGeom>
              <a:rect b="b" l="l" r="r" t="t"/>
              <a:pathLst>
                <a:path extrusionOk="0" h="3386" w="1992">
                  <a:moveTo>
                    <a:pt x="1483" y="0"/>
                  </a:moveTo>
                  <a:cubicBezTo>
                    <a:pt x="1359" y="0"/>
                    <a:pt x="1244" y="75"/>
                    <a:pt x="1198" y="206"/>
                  </a:cubicBezTo>
                  <a:lnTo>
                    <a:pt x="64" y="2927"/>
                  </a:lnTo>
                  <a:cubicBezTo>
                    <a:pt x="1" y="3091"/>
                    <a:pt x="76" y="3280"/>
                    <a:pt x="240" y="3356"/>
                  </a:cubicBezTo>
                  <a:cubicBezTo>
                    <a:pt x="283" y="3376"/>
                    <a:pt x="328" y="3385"/>
                    <a:pt x="373" y="3385"/>
                  </a:cubicBezTo>
                  <a:cubicBezTo>
                    <a:pt x="496" y="3385"/>
                    <a:pt x="613" y="3313"/>
                    <a:pt x="668" y="3192"/>
                  </a:cubicBezTo>
                  <a:lnTo>
                    <a:pt x="1916" y="521"/>
                  </a:lnTo>
                  <a:cubicBezTo>
                    <a:pt x="1992" y="357"/>
                    <a:pt x="1929" y="155"/>
                    <a:pt x="1765" y="92"/>
                  </a:cubicBezTo>
                  <a:lnTo>
                    <a:pt x="1613" y="29"/>
                  </a:lnTo>
                  <a:cubicBezTo>
                    <a:pt x="1571" y="10"/>
                    <a:pt x="1526" y="0"/>
                    <a:pt x="1483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37"/>
            <p:cNvSpPr/>
            <p:nvPr/>
          </p:nvSpPr>
          <p:spPr>
            <a:xfrm>
              <a:off x="2809950" y="2260450"/>
              <a:ext cx="48225" cy="85700"/>
            </a:xfrm>
            <a:custGeom>
              <a:rect b="b" l="l" r="r" t="t"/>
              <a:pathLst>
                <a:path extrusionOk="0" h="3428" w="1929">
                  <a:moveTo>
                    <a:pt x="514" y="1"/>
                  </a:moveTo>
                  <a:cubicBezTo>
                    <a:pt x="473" y="1"/>
                    <a:pt x="431" y="10"/>
                    <a:pt x="391" y="28"/>
                  </a:cubicBezTo>
                  <a:lnTo>
                    <a:pt x="253" y="78"/>
                  </a:lnTo>
                  <a:cubicBezTo>
                    <a:pt x="76" y="141"/>
                    <a:pt x="1" y="330"/>
                    <a:pt x="76" y="507"/>
                  </a:cubicBezTo>
                  <a:lnTo>
                    <a:pt x="1210" y="3229"/>
                  </a:lnTo>
                  <a:cubicBezTo>
                    <a:pt x="1258" y="3354"/>
                    <a:pt x="1380" y="3427"/>
                    <a:pt x="1507" y="3427"/>
                  </a:cubicBezTo>
                  <a:cubicBezTo>
                    <a:pt x="1547" y="3427"/>
                    <a:pt x="1587" y="3420"/>
                    <a:pt x="1626" y="3405"/>
                  </a:cubicBezTo>
                  <a:lnTo>
                    <a:pt x="1928" y="3292"/>
                  </a:lnTo>
                  <a:lnTo>
                    <a:pt x="807" y="217"/>
                  </a:lnTo>
                  <a:cubicBezTo>
                    <a:pt x="759" y="84"/>
                    <a:pt x="640" y="1"/>
                    <a:pt x="51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37"/>
            <p:cNvSpPr/>
            <p:nvPr/>
          </p:nvSpPr>
          <p:spPr>
            <a:xfrm>
              <a:off x="3048725" y="2241100"/>
              <a:ext cx="35950" cy="88625"/>
            </a:xfrm>
            <a:custGeom>
              <a:rect b="b" l="l" r="r" t="t"/>
              <a:pathLst>
                <a:path extrusionOk="0" h="3545" w="1438">
                  <a:moveTo>
                    <a:pt x="916" y="1"/>
                  </a:moveTo>
                  <a:cubicBezTo>
                    <a:pt x="767" y="1"/>
                    <a:pt x="639" y="107"/>
                    <a:pt x="606" y="260"/>
                  </a:cubicBezTo>
                  <a:lnTo>
                    <a:pt x="39" y="3171"/>
                  </a:lnTo>
                  <a:cubicBezTo>
                    <a:pt x="1" y="3335"/>
                    <a:pt x="114" y="3511"/>
                    <a:pt x="291" y="3536"/>
                  </a:cubicBezTo>
                  <a:cubicBezTo>
                    <a:pt x="314" y="3542"/>
                    <a:pt x="338" y="3544"/>
                    <a:pt x="361" y="3544"/>
                  </a:cubicBezTo>
                  <a:cubicBezTo>
                    <a:pt x="502" y="3544"/>
                    <a:pt x="636" y="3450"/>
                    <a:pt x="669" y="3310"/>
                  </a:cubicBezTo>
                  <a:lnTo>
                    <a:pt x="1387" y="437"/>
                  </a:lnTo>
                  <a:cubicBezTo>
                    <a:pt x="1437" y="260"/>
                    <a:pt x="1324" y="84"/>
                    <a:pt x="1148" y="46"/>
                  </a:cubicBezTo>
                  <a:lnTo>
                    <a:pt x="984" y="8"/>
                  </a:lnTo>
                  <a:cubicBezTo>
                    <a:pt x="961" y="3"/>
                    <a:pt x="938" y="1"/>
                    <a:pt x="916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37"/>
            <p:cNvSpPr/>
            <p:nvPr/>
          </p:nvSpPr>
          <p:spPr>
            <a:xfrm>
              <a:off x="2892475" y="2237650"/>
              <a:ext cx="32475" cy="89225"/>
            </a:xfrm>
            <a:custGeom>
              <a:rect b="b" l="l" r="r" t="t"/>
              <a:pathLst>
                <a:path extrusionOk="0" h="3569" w="1299">
                  <a:moveTo>
                    <a:pt x="518" y="1"/>
                  </a:moveTo>
                  <a:cubicBezTo>
                    <a:pt x="497" y="1"/>
                    <a:pt x="476" y="3"/>
                    <a:pt x="455" y="8"/>
                  </a:cubicBezTo>
                  <a:lnTo>
                    <a:pt x="291" y="33"/>
                  </a:lnTo>
                  <a:cubicBezTo>
                    <a:pt x="114" y="71"/>
                    <a:pt x="1" y="234"/>
                    <a:pt x="39" y="411"/>
                  </a:cubicBezTo>
                  <a:lnTo>
                    <a:pt x="618" y="3309"/>
                  </a:lnTo>
                  <a:cubicBezTo>
                    <a:pt x="651" y="3472"/>
                    <a:pt x="786" y="3569"/>
                    <a:pt x="935" y="3569"/>
                  </a:cubicBezTo>
                  <a:cubicBezTo>
                    <a:pt x="960" y="3569"/>
                    <a:pt x="984" y="3566"/>
                    <a:pt x="1009" y="3561"/>
                  </a:cubicBezTo>
                  <a:cubicBezTo>
                    <a:pt x="1173" y="3536"/>
                    <a:pt x="1299" y="3372"/>
                    <a:pt x="1274" y="3196"/>
                  </a:cubicBezTo>
                  <a:lnTo>
                    <a:pt x="820" y="272"/>
                  </a:lnTo>
                  <a:cubicBezTo>
                    <a:pt x="798" y="117"/>
                    <a:pt x="668" y="1"/>
                    <a:pt x="518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37"/>
            <p:cNvSpPr/>
            <p:nvPr/>
          </p:nvSpPr>
          <p:spPr>
            <a:xfrm>
              <a:off x="2978800" y="2231825"/>
              <a:ext cx="19875" cy="89825"/>
            </a:xfrm>
            <a:custGeom>
              <a:rect b="b" l="l" r="r" t="t"/>
              <a:pathLst>
                <a:path extrusionOk="0" h="3593" w="795">
                  <a:moveTo>
                    <a:pt x="306" y="0"/>
                  </a:moveTo>
                  <a:cubicBezTo>
                    <a:pt x="139" y="0"/>
                    <a:pt x="1" y="135"/>
                    <a:pt x="1" y="316"/>
                  </a:cubicBezTo>
                  <a:lnTo>
                    <a:pt x="1" y="3265"/>
                  </a:lnTo>
                  <a:cubicBezTo>
                    <a:pt x="1" y="3441"/>
                    <a:pt x="139" y="3580"/>
                    <a:pt x="316" y="3592"/>
                  </a:cubicBezTo>
                  <a:lnTo>
                    <a:pt x="328" y="3592"/>
                  </a:lnTo>
                  <a:cubicBezTo>
                    <a:pt x="505" y="3592"/>
                    <a:pt x="656" y="3454"/>
                    <a:pt x="656" y="3277"/>
                  </a:cubicBezTo>
                  <a:lnTo>
                    <a:pt x="794" y="329"/>
                  </a:lnTo>
                  <a:cubicBezTo>
                    <a:pt x="794" y="152"/>
                    <a:pt x="656" y="1"/>
                    <a:pt x="479" y="1"/>
                  </a:cubicBezTo>
                  <a:lnTo>
                    <a:pt x="328" y="1"/>
                  </a:lnTo>
                  <a:cubicBezTo>
                    <a:pt x="321" y="1"/>
                    <a:pt x="313" y="0"/>
                    <a:pt x="30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37"/>
            <p:cNvSpPr/>
            <p:nvPr/>
          </p:nvSpPr>
          <p:spPr>
            <a:xfrm>
              <a:off x="2932775" y="2646625"/>
              <a:ext cx="86700" cy="73675"/>
            </a:xfrm>
            <a:custGeom>
              <a:rect b="b" l="l" r="r" t="t"/>
              <a:pathLst>
                <a:path extrusionOk="0" h="2947" w="3468">
                  <a:moveTo>
                    <a:pt x="1937" y="1"/>
                  </a:moveTo>
                  <a:cubicBezTo>
                    <a:pt x="692" y="1"/>
                    <a:pt x="1" y="1493"/>
                    <a:pt x="846" y="2449"/>
                  </a:cubicBezTo>
                  <a:cubicBezTo>
                    <a:pt x="1150" y="2792"/>
                    <a:pt x="1546" y="2947"/>
                    <a:pt x="1936" y="2947"/>
                  </a:cubicBezTo>
                  <a:cubicBezTo>
                    <a:pt x="2662" y="2947"/>
                    <a:pt x="3368" y="2412"/>
                    <a:pt x="3417" y="1567"/>
                  </a:cubicBezTo>
                  <a:cubicBezTo>
                    <a:pt x="3467" y="748"/>
                    <a:pt x="2850" y="55"/>
                    <a:pt x="2043" y="5"/>
                  </a:cubicBezTo>
                  <a:cubicBezTo>
                    <a:pt x="2007" y="2"/>
                    <a:pt x="1972" y="1"/>
                    <a:pt x="19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37"/>
            <p:cNvSpPr/>
            <p:nvPr/>
          </p:nvSpPr>
          <p:spPr>
            <a:xfrm>
              <a:off x="2970300" y="2433775"/>
              <a:ext cx="26475" cy="263375"/>
            </a:xfrm>
            <a:custGeom>
              <a:rect b="b" l="l" r="r" t="t"/>
              <a:pathLst>
                <a:path extrusionOk="0" h="10535" w="1059">
                  <a:moveTo>
                    <a:pt x="1059" y="0"/>
                  </a:moveTo>
                  <a:lnTo>
                    <a:pt x="0" y="10484"/>
                  </a:lnTo>
                  <a:lnTo>
                    <a:pt x="819" y="105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2" name="Google Shape;812;p37"/>
          <p:cNvGrpSpPr/>
          <p:nvPr/>
        </p:nvGrpSpPr>
        <p:grpSpPr>
          <a:xfrm>
            <a:off x="7060251" y="562049"/>
            <a:ext cx="1752594" cy="965797"/>
            <a:chOff x="3672800" y="2231525"/>
            <a:chExt cx="891225" cy="491150"/>
          </a:xfrm>
        </p:grpSpPr>
        <p:sp>
          <p:nvSpPr>
            <p:cNvPr id="813" name="Google Shape;813;p37"/>
            <p:cNvSpPr/>
            <p:nvPr/>
          </p:nvSpPr>
          <p:spPr>
            <a:xfrm>
              <a:off x="3672800" y="2657125"/>
              <a:ext cx="90125" cy="19550"/>
            </a:xfrm>
            <a:custGeom>
              <a:rect b="b" l="l" r="r" t="t"/>
              <a:pathLst>
                <a:path extrusionOk="0" h="782" w="3605">
                  <a:moveTo>
                    <a:pt x="353" y="0"/>
                  </a:moveTo>
                  <a:cubicBezTo>
                    <a:pt x="164" y="0"/>
                    <a:pt x="13" y="139"/>
                    <a:pt x="13" y="315"/>
                  </a:cubicBezTo>
                  <a:lnTo>
                    <a:pt x="13" y="454"/>
                  </a:lnTo>
                  <a:cubicBezTo>
                    <a:pt x="0" y="630"/>
                    <a:pt x="152" y="782"/>
                    <a:pt x="328" y="782"/>
                  </a:cubicBezTo>
                  <a:lnTo>
                    <a:pt x="3277" y="782"/>
                  </a:lnTo>
                  <a:cubicBezTo>
                    <a:pt x="3453" y="782"/>
                    <a:pt x="3604" y="643"/>
                    <a:pt x="3604" y="467"/>
                  </a:cubicBezTo>
                  <a:cubicBezTo>
                    <a:pt x="3604" y="290"/>
                    <a:pt x="3466" y="139"/>
                    <a:pt x="3289" y="126"/>
                  </a:cubicBezTo>
                  <a:lnTo>
                    <a:pt x="353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37"/>
            <p:cNvSpPr/>
            <p:nvPr/>
          </p:nvSpPr>
          <p:spPr>
            <a:xfrm>
              <a:off x="4473900" y="2667525"/>
              <a:ext cx="90125" cy="19875"/>
            </a:xfrm>
            <a:custGeom>
              <a:rect b="b" l="l" r="r" t="t"/>
              <a:pathLst>
                <a:path extrusionOk="0" h="795" w="3605">
                  <a:moveTo>
                    <a:pt x="3251" y="0"/>
                  </a:moveTo>
                  <a:lnTo>
                    <a:pt x="315" y="126"/>
                  </a:lnTo>
                  <a:cubicBezTo>
                    <a:pt x="139" y="139"/>
                    <a:pt x="0" y="290"/>
                    <a:pt x="0" y="466"/>
                  </a:cubicBezTo>
                  <a:cubicBezTo>
                    <a:pt x="0" y="643"/>
                    <a:pt x="152" y="794"/>
                    <a:pt x="328" y="794"/>
                  </a:cubicBezTo>
                  <a:lnTo>
                    <a:pt x="3277" y="794"/>
                  </a:lnTo>
                  <a:cubicBezTo>
                    <a:pt x="3453" y="781"/>
                    <a:pt x="3604" y="643"/>
                    <a:pt x="3592" y="454"/>
                  </a:cubicBezTo>
                  <a:lnTo>
                    <a:pt x="3592" y="315"/>
                  </a:lnTo>
                  <a:cubicBezTo>
                    <a:pt x="3592" y="139"/>
                    <a:pt x="3440" y="0"/>
                    <a:pt x="32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37"/>
            <p:cNvSpPr/>
            <p:nvPr/>
          </p:nvSpPr>
          <p:spPr>
            <a:xfrm>
              <a:off x="4466025" y="2589525"/>
              <a:ext cx="90425" cy="31175"/>
            </a:xfrm>
            <a:custGeom>
              <a:rect b="b" l="l" r="r" t="t"/>
              <a:pathLst>
                <a:path extrusionOk="0" h="1247" w="3617">
                  <a:moveTo>
                    <a:pt x="3244" y="0"/>
                  </a:moveTo>
                  <a:cubicBezTo>
                    <a:pt x="3222" y="0"/>
                    <a:pt x="3199" y="3"/>
                    <a:pt x="3176" y="8"/>
                  </a:cubicBezTo>
                  <a:lnTo>
                    <a:pt x="278" y="587"/>
                  </a:lnTo>
                  <a:cubicBezTo>
                    <a:pt x="114" y="625"/>
                    <a:pt x="0" y="789"/>
                    <a:pt x="26" y="965"/>
                  </a:cubicBezTo>
                  <a:lnTo>
                    <a:pt x="26" y="978"/>
                  </a:lnTo>
                  <a:cubicBezTo>
                    <a:pt x="48" y="1138"/>
                    <a:pt x="185" y="1246"/>
                    <a:pt x="342" y="1246"/>
                  </a:cubicBezTo>
                  <a:cubicBezTo>
                    <a:pt x="358" y="1246"/>
                    <a:pt x="374" y="1245"/>
                    <a:pt x="391" y="1243"/>
                  </a:cubicBezTo>
                  <a:lnTo>
                    <a:pt x="3314" y="789"/>
                  </a:lnTo>
                  <a:cubicBezTo>
                    <a:pt x="3491" y="764"/>
                    <a:pt x="3617" y="600"/>
                    <a:pt x="3592" y="424"/>
                  </a:cubicBezTo>
                  <a:cubicBezTo>
                    <a:pt x="3579" y="373"/>
                    <a:pt x="3566" y="310"/>
                    <a:pt x="3566" y="260"/>
                  </a:cubicBezTo>
                  <a:cubicBezTo>
                    <a:pt x="3533" y="106"/>
                    <a:pt x="3396" y="0"/>
                    <a:pt x="3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37"/>
            <p:cNvSpPr/>
            <p:nvPr/>
          </p:nvSpPr>
          <p:spPr>
            <a:xfrm>
              <a:off x="3681925" y="2572075"/>
              <a:ext cx="90125" cy="34200"/>
            </a:xfrm>
            <a:custGeom>
              <a:rect b="b" l="l" r="r" t="t"/>
              <a:pathLst>
                <a:path extrusionOk="0" h="1368" w="3605">
                  <a:moveTo>
                    <a:pt x="374" y="1"/>
                  </a:moveTo>
                  <a:cubicBezTo>
                    <a:pt x="237" y="1"/>
                    <a:pt x="106" y="104"/>
                    <a:pt x="64" y="252"/>
                  </a:cubicBezTo>
                  <a:lnTo>
                    <a:pt x="39" y="403"/>
                  </a:lnTo>
                  <a:cubicBezTo>
                    <a:pt x="1" y="580"/>
                    <a:pt x="114" y="756"/>
                    <a:pt x="291" y="781"/>
                  </a:cubicBezTo>
                  <a:lnTo>
                    <a:pt x="3189" y="1361"/>
                  </a:lnTo>
                  <a:cubicBezTo>
                    <a:pt x="3210" y="1366"/>
                    <a:pt x="3231" y="1368"/>
                    <a:pt x="3252" y="1368"/>
                  </a:cubicBezTo>
                  <a:cubicBezTo>
                    <a:pt x="3405" y="1368"/>
                    <a:pt x="3545" y="1252"/>
                    <a:pt x="3567" y="1096"/>
                  </a:cubicBezTo>
                  <a:cubicBezTo>
                    <a:pt x="3605" y="920"/>
                    <a:pt x="3504" y="744"/>
                    <a:pt x="3327" y="706"/>
                  </a:cubicBezTo>
                  <a:lnTo>
                    <a:pt x="454" y="13"/>
                  </a:lnTo>
                  <a:cubicBezTo>
                    <a:pt x="428" y="5"/>
                    <a:pt x="401" y="1"/>
                    <a:pt x="37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37"/>
            <p:cNvSpPr/>
            <p:nvPr/>
          </p:nvSpPr>
          <p:spPr>
            <a:xfrm>
              <a:off x="4446175" y="2507375"/>
              <a:ext cx="87925" cy="45050"/>
            </a:xfrm>
            <a:custGeom>
              <a:rect b="b" l="l" r="r" t="t"/>
              <a:pathLst>
                <a:path extrusionOk="0" h="1802" w="3517">
                  <a:moveTo>
                    <a:pt x="3105" y="1"/>
                  </a:moveTo>
                  <a:cubicBezTo>
                    <a:pt x="3062" y="1"/>
                    <a:pt x="3017" y="10"/>
                    <a:pt x="2974" y="30"/>
                  </a:cubicBezTo>
                  <a:lnTo>
                    <a:pt x="240" y="1164"/>
                  </a:lnTo>
                  <a:cubicBezTo>
                    <a:pt x="76" y="1240"/>
                    <a:pt x="0" y="1416"/>
                    <a:pt x="76" y="1580"/>
                  </a:cubicBezTo>
                  <a:cubicBezTo>
                    <a:pt x="115" y="1718"/>
                    <a:pt x="240" y="1802"/>
                    <a:pt x="370" y="1802"/>
                  </a:cubicBezTo>
                  <a:cubicBezTo>
                    <a:pt x="407" y="1802"/>
                    <a:pt x="444" y="1795"/>
                    <a:pt x="479" y="1782"/>
                  </a:cubicBezTo>
                  <a:lnTo>
                    <a:pt x="3264" y="761"/>
                  </a:lnTo>
                  <a:cubicBezTo>
                    <a:pt x="3428" y="698"/>
                    <a:pt x="3516" y="522"/>
                    <a:pt x="3453" y="345"/>
                  </a:cubicBezTo>
                  <a:cubicBezTo>
                    <a:pt x="3428" y="295"/>
                    <a:pt x="3415" y="257"/>
                    <a:pt x="3390" y="207"/>
                  </a:cubicBezTo>
                  <a:cubicBezTo>
                    <a:pt x="3344" y="76"/>
                    <a:pt x="3228" y="1"/>
                    <a:pt x="31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37"/>
            <p:cNvSpPr/>
            <p:nvPr/>
          </p:nvSpPr>
          <p:spPr>
            <a:xfrm>
              <a:off x="3707450" y="2490950"/>
              <a:ext cx="86975" cy="47850"/>
            </a:xfrm>
            <a:custGeom>
              <a:rect b="b" l="l" r="r" t="t"/>
              <a:pathLst>
                <a:path extrusionOk="0" h="1914" w="3479">
                  <a:moveTo>
                    <a:pt x="431" y="0"/>
                  </a:moveTo>
                  <a:cubicBezTo>
                    <a:pt x="312" y="0"/>
                    <a:pt x="193" y="66"/>
                    <a:pt x="139" y="183"/>
                  </a:cubicBezTo>
                  <a:cubicBezTo>
                    <a:pt x="126" y="234"/>
                    <a:pt x="101" y="284"/>
                    <a:pt x="76" y="334"/>
                  </a:cubicBezTo>
                  <a:cubicBezTo>
                    <a:pt x="0" y="498"/>
                    <a:pt x="89" y="687"/>
                    <a:pt x="252" y="763"/>
                  </a:cubicBezTo>
                  <a:lnTo>
                    <a:pt x="2987" y="1884"/>
                  </a:lnTo>
                  <a:cubicBezTo>
                    <a:pt x="3030" y="1904"/>
                    <a:pt x="3074" y="1913"/>
                    <a:pt x="3118" y="1913"/>
                  </a:cubicBezTo>
                  <a:cubicBezTo>
                    <a:pt x="3241" y="1913"/>
                    <a:pt x="3356" y="1838"/>
                    <a:pt x="3403" y="1708"/>
                  </a:cubicBezTo>
                  <a:cubicBezTo>
                    <a:pt x="3478" y="1544"/>
                    <a:pt x="3415" y="1355"/>
                    <a:pt x="3251" y="1279"/>
                  </a:cubicBezTo>
                  <a:lnTo>
                    <a:pt x="567" y="32"/>
                  </a:lnTo>
                  <a:cubicBezTo>
                    <a:pt x="525" y="10"/>
                    <a:pt x="478" y="0"/>
                    <a:pt x="431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37"/>
            <p:cNvSpPr/>
            <p:nvPr/>
          </p:nvSpPr>
          <p:spPr>
            <a:xfrm>
              <a:off x="4414050" y="2431425"/>
              <a:ext cx="81600" cy="57650"/>
            </a:xfrm>
            <a:custGeom>
              <a:rect b="b" l="l" r="r" t="t"/>
              <a:pathLst>
                <a:path extrusionOk="0" h="2306" w="3264">
                  <a:moveTo>
                    <a:pt x="2818" y="0"/>
                  </a:moveTo>
                  <a:cubicBezTo>
                    <a:pt x="2755" y="0"/>
                    <a:pt x="2691" y="19"/>
                    <a:pt x="2634" y="57"/>
                  </a:cubicBezTo>
                  <a:lnTo>
                    <a:pt x="177" y="1707"/>
                  </a:lnTo>
                  <a:cubicBezTo>
                    <a:pt x="38" y="1808"/>
                    <a:pt x="0" y="1997"/>
                    <a:pt x="101" y="2148"/>
                  </a:cubicBezTo>
                  <a:cubicBezTo>
                    <a:pt x="160" y="2249"/>
                    <a:pt x="269" y="2305"/>
                    <a:pt x="380" y="2305"/>
                  </a:cubicBezTo>
                  <a:cubicBezTo>
                    <a:pt x="436" y="2305"/>
                    <a:pt x="492" y="2291"/>
                    <a:pt x="542" y="2262"/>
                  </a:cubicBezTo>
                  <a:lnTo>
                    <a:pt x="3062" y="724"/>
                  </a:lnTo>
                  <a:cubicBezTo>
                    <a:pt x="3213" y="636"/>
                    <a:pt x="3264" y="435"/>
                    <a:pt x="3163" y="271"/>
                  </a:cubicBezTo>
                  <a:lnTo>
                    <a:pt x="3087" y="145"/>
                  </a:lnTo>
                  <a:cubicBezTo>
                    <a:pt x="3025" y="50"/>
                    <a:pt x="2923" y="0"/>
                    <a:pt x="2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37"/>
            <p:cNvSpPr/>
            <p:nvPr/>
          </p:nvSpPr>
          <p:spPr>
            <a:xfrm>
              <a:off x="3749350" y="2416200"/>
              <a:ext cx="80025" cy="60275"/>
            </a:xfrm>
            <a:custGeom>
              <a:rect b="b" l="l" r="r" t="t"/>
              <a:pathLst>
                <a:path extrusionOk="0" h="2411" w="3201">
                  <a:moveTo>
                    <a:pt x="452" y="0"/>
                  </a:moveTo>
                  <a:cubicBezTo>
                    <a:pt x="351" y="0"/>
                    <a:pt x="250" y="46"/>
                    <a:pt x="189" y="136"/>
                  </a:cubicBezTo>
                  <a:lnTo>
                    <a:pt x="101" y="262"/>
                  </a:lnTo>
                  <a:cubicBezTo>
                    <a:pt x="0" y="414"/>
                    <a:pt x="38" y="615"/>
                    <a:pt x="189" y="716"/>
                  </a:cubicBezTo>
                  <a:lnTo>
                    <a:pt x="2647" y="2354"/>
                  </a:lnTo>
                  <a:cubicBezTo>
                    <a:pt x="2703" y="2392"/>
                    <a:pt x="2768" y="2410"/>
                    <a:pt x="2831" y="2410"/>
                  </a:cubicBezTo>
                  <a:cubicBezTo>
                    <a:pt x="2935" y="2410"/>
                    <a:pt x="3037" y="2360"/>
                    <a:pt x="3100" y="2266"/>
                  </a:cubicBezTo>
                  <a:cubicBezTo>
                    <a:pt x="3201" y="2115"/>
                    <a:pt x="3176" y="1913"/>
                    <a:pt x="3025" y="1812"/>
                  </a:cubicBezTo>
                  <a:lnTo>
                    <a:pt x="643" y="61"/>
                  </a:lnTo>
                  <a:cubicBezTo>
                    <a:pt x="588" y="20"/>
                    <a:pt x="520" y="0"/>
                    <a:pt x="452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37"/>
            <p:cNvSpPr/>
            <p:nvPr/>
          </p:nvSpPr>
          <p:spPr>
            <a:xfrm>
              <a:off x="4370250" y="2364375"/>
              <a:ext cx="72475" cy="68675"/>
            </a:xfrm>
            <a:custGeom>
              <a:rect b="b" l="l" r="r" t="t"/>
              <a:pathLst>
                <a:path extrusionOk="0" h="2747" w="2899">
                  <a:moveTo>
                    <a:pt x="2441" y="1"/>
                  </a:moveTo>
                  <a:cubicBezTo>
                    <a:pt x="2357" y="1"/>
                    <a:pt x="2275" y="36"/>
                    <a:pt x="2218" y="105"/>
                  </a:cubicBezTo>
                  <a:lnTo>
                    <a:pt x="127" y="2197"/>
                  </a:lnTo>
                  <a:cubicBezTo>
                    <a:pt x="1" y="2323"/>
                    <a:pt x="1" y="2524"/>
                    <a:pt x="127" y="2650"/>
                  </a:cubicBezTo>
                  <a:cubicBezTo>
                    <a:pt x="191" y="2715"/>
                    <a:pt x="273" y="2746"/>
                    <a:pt x="355" y="2746"/>
                  </a:cubicBezTo>
                  <a:cubicBezTo>
                    <a:pt x="433" y="2746"/>
                    <a:pt x="513" y="2718"/>
                    <a:pt x="580" y="2663"/>
                  </a:cubicBezTo>
                  <a:lnTo>
                    <a:pt x="2760" y="672"/>
                  </a:lnTo>
                  <a:cubicBezTo>
                    <a:pt x="2899" y="546"/>
                    <a:pt x="2899" y="344"/>
                    <a:pt x="2773" y="218"/>
                  </a:cubicBezTo>
                  <a:lnTo>
                    <a:pt x="2672" y="105"/>
                  </a:lnTo>
                  <a:cubicBezTo>
                    <a:pt x="2609" y="36"/>
                    <a:pt x="2524" y="1"/>
                    <a:pt x="2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37"/>
            <p:cNvSpPr/>
            <p:nvPr/>
          </p:nvSpPr>
          <p:spPr>
            <a:xfrm>
              <a:off x="3805100" y="2351575"/>
              <a:ext cx="70600" cy="70875"/>
            </a:xfrm>
            <a:custGeom>
              <a:rect b="b" l="l" r="r" t="t"/>
              <a:pathLst>
                <a:path extrusionOk="0" h="2835" w="2824">
                  <a:moveTo>
                    <a:pt x="462" y="1"/>
                  </a:moveTo>
                  <a:cubicBezTo>
                    <a:pt x="386" y="1"/>
                    <a:pt x="311" y="29"/>
                    <a:pt x="253" y="88"/>
                  </a:cubicBezTo>
                  <a:lnTo>
                    <a:pt x="139" y="201"/>
                  </a:lnTo>
                  <a:cubicBezTo>
                    <a:pt x="1" y="327"/>
                    <a:pt x="1" y="529"/>
                    <a:pt x="139" y="655"/>
                  </a:cubicBezTo>
                  <a:lnTo>
                    <a:pt x="2231" y="2747"/>
                  </a:lnTo>
                  <a:cubicBezTo>
                    <a:pt x="2291" y="2806"/>
                    <a:pt x="2368" y="2835"/>
                    <a:pt x="2446" y="2835"/>
                  </a:cubicBezTo>
                  <a:cubicBezTo>
                    <a:pt x="2532" y="2835"/>
                    <a:pt x="2619" y="2800"/>
                    <a:pt x="2685" y="2734"/>
                  </a:cubicBezTo>
                  <a:cubicBezTo>
                    <a:pt x="2823" y="2620"/>
                    <a:pt x="2823" y="2419"/>
                    <a:pt x="2710" y="2293"/>
                  </a:cubicBezTo>
                  <a:lnTo>
                    <a:pt x="706" y="113"/>
                  </a:lnTo>
                  <a:cubicBezTo>
                    <a:pt x="639" y="39"/>
                    <a:pt x="550" y="1"/>
                    <a:pt x="462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37"/>
            <p:cNvSpPr/>
            <p:nvPr/>
          </p:nvSpPr>
          <p:spPr>
            <a:xfrm>
              <a:off x="4315750" y="2309200"/>
              <a:ext cx="62725" cy="77850"/>
            </a:xfrm>
            <a:custGeom>
              <a:rect b="b" l="l" r="r" t="t"/>
              <a:pathLst>
                <a:path extrusionOk="0" h="3114" w="2509">
                  <a:moveTo>
                    <a:pt x="2009" y="0"/>
                  </a:moveTo>
                  <a:cubicBezTo>
                    <a:pt x="1905" y="0"/>
                    <a:pt x="1802" y="50"/>
                    <a:pt x="1740" y="145"/>
                  </a:cubicBezTo>
                  <a:lnTo>
                    <a:pt x="102" y="2602"/>
                  </a:lnTo>
                  <a:cubicBezTo>
                    <a:pt x="1" y="2753"/>
                    <a:pt x="39" y="2942"/>
                    <a:pt x="190" y="3043"/>
                  </a:cubicBezTo>
                  <a:cubicBezTo>
                    <a:pt x="253" y="3090"/>
                    <a:pt x="325" y="3113"/>
                    <a:pt x="394" y="3113"/>
                  </a:cubicBezTo>
                  <a:cubicBezTo>
                    <a:pt x="492" y="3113"/>
                    <a:pt x="585" y="3068"/>
                    <a:pt x="643" y="2980"/>
                  </a:cubicBezTo>
                  <a:lnTo>
                    <a:pt x="2395" y="598"/>
                  </a:lnTo>
                  <a:cubicBezTo>
                    <a:pt x="2508" y="447"/>
                    <a:pt x="2470" y="245"/>
                    <a:pt x="2319" y="145"/>
                  </a:cubicBezTo>
                  <a:lnTo>
                    <a:pt x="2193" y="56"/>
                  </a:lnTo>
                  <a:cubicBezTo>
                    <a:pt x="2136" y="18"/>
                    <a:pt x="2072" y="0"/>
                    <a:pt x="2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37"/>
            <p:cNvSpPr/>
            <p:nvPr/>
          </p:nvSpPr>
          <p:spPr>
            <a:xfrm>
              <a:off x="3871575" y="2298900"/>
              <a:ext cx="60200" cy="79600"/>
            </a:xfrm>
            <a:custGeom>
              <a:rect b="b" l="l" r="r" t="t"/>
              <a:pathLst>
                <a:path extrusionOk="0" h="3184" w="2408">
                  <a:moveTo>
                    <a:pt x="498" y="1"/>
                  </a:moveTo>
                  <a:cubicBezTo>
                    <a:pt x="440" y="1"/>
                    <a:pt x="381" y="17"/>
                    <a:pt x="328" y="53"/>
                  </a:cubicBezTo>
                  <a:lnTo>
                    <a:pt x="202" y="141"/>
                  </a:lnTo>
                  <a:cubicBezTo>
                    <a:pt x="51" y="242"/>
                    <a:pt x="0" y="443"/>
                    <a:pt x="114" y="594"/>
                  </a:cubicBezTo>
                  <a:lnTo>
                    <a:pt x="1765" y="3039"/>
                  </a:lnTo>
                  <a:cubicBezTo>
                    <a:pt x="1820" y="3133"/>
                    <a:pt x="1924" y="3183"/>
                    <a:pt x="2028" y="3183"/>
                  </a:cubicBezTo>
                  <a:cubicBezTo>
                    <a:pt x="2091" y="3183"/>
                    <a:pt x="2153" y="3165"/>
                    <a:pt x="2206" y="3127"/>
                  </a:cubicBezTo>
                  <a:cubicBezTo>
                    <a:pt x="2357" y="3026"/>
                    <a:pt x="2407" y="2825"/>
                    <a:pt x="2306" y="2686"/>
                  </a:cubicBezTo>
                  <a:lnTo>
                    <a:pt x="769" y="166"/>
                  </a:lnTo>
                  <a:cubicBezTo>
                    <a:pt x="712" y="59"/>
                    <a:pt x="606" y="1"/>
                    <a:pt x="498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37"/>
            <p:cNvSpPr/>
            <p:nvPr/>
          </p:nvSpPr>
          <p:spPr>
            <a:xfrm>
              <a:off x="4253700" y="2267350"/>
              <a:ext cx="50100" cy="84650"/>
            </a:xfrm>
            <a:custGeom>
              <a:rect b="b" l="l" r="r" t="t"/>
              <a:pathLst>
                <a:path extrusionOk="0" h="3386" w="2004">
                  <a:moveTo>
                    <a:pt x="1487" y="0"/>
                  </a:moveTo>
                  <a:cubicBezTo>
                    <a:pt x="1359" y="0"/>
                    <a:pt x="1244" y="75"/>
                    <a:pt x="1197" y="206"/>
                  </a:cubicBezTo>
                  <a:lnTo>
                    <a:pt x="76" y="2940"/>
                  </a:lnTo>
                  <a:cubicBezTo>
                    <a:pt x="0" y="3104"/>
                    <a:pt x="76" y="3293"/>
                    <a:pt x="240" y="3356"/>
                  </a:cubicBezTo>
                  <a:lnTo>
                    <a:pt x="252" y="3356"/>
                  </a:lnTo>
                  <a:cubicBezTo>
                    <a:pt x="296" y="3376"/>
                    <a:pt x="341" y="3386"/>
                    <a:pt x="385" y="3386"/>
                  </a:cubicBezTo>
                  <a:cubicBezTo>
                    <a:pt x="504" y="3386"/>
                    <a:pt x="616" y="3315"/>
                    <a:pt x="681" y="3205"/>
                  </a:cubicBezTo>
                  <a:lnTo>
                    <a:pt x="1928" y="521"/>
                  </a:lnTo>
                  <a:cubicBezTo>
                    <a:pt x="2004" y="357"/>
                    <a:pt x="1928" y="168"/>
                    <a:pt x="1764" y="92"/>
                  </a:cubicBezTo>
                  <a:lnTo>
                    <a:pt x="1626" y="29"/>
                  </a:lnTo>
                  <a:cubicBezTo>
                    <a:pt x="1580" y="10"/>
                    <a:pt x="1533" y="0"/>
                    <a:pt x="14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37"/>
            <p:cNvSpPr/>
            <p:nvPr/>
          </p:nvSpPr>
          <p:spPr>
            <a:xfrm>
              <a:off x="3947800" y="2260450"/>
              <a:ext cx="46975" cy="85825"/>
            </a:xfrm>
            <a:custGeom>
              <a:rect b="b" l="l" r="r" t="t"/>
              <a:pathLst>
                <a:path extrusionOk="0" h="3433" w="1879">
                  <a:moveTo>
                    <a:pt x="514" y="1"/>
                  </a:moveTo>
                  <a:cubicBezTo>
                    <a:pt x="473" y="1"/>
                    <a:pt x="432" y="10"/>
                    <a:pt x="392" y="28"/>
                  </a:cubicBezTo>
                  <a:lnTo>
                    <a:pt x="253" y="78"/>
                  </a:lnTo>
                  <a:cubicBezTo>
                    <a:pt x="76" y="141"/>
                    <a:pt x="1" y="330"/>
                    <a:pt x="76" y="494"/>
                  </a:cubicBezTo>
                  <a:lnTo>
                    <a:pt x="1211" y="3229"/>
                  </a:lnTo>
                  <a:cubicBezTo>
                    <a:pt x="1258" y="3352"/>
                    <a:pt x="1377" y="3432"/>
                    <a:pt x="1503" y="3432"/>
                  </a:cubicBezTo>
                  <a:cubicBezTo>
                    <a:pt x="1544" y="3432"/>
                    <a:pt x="1586" y="3424"/>
                    <a:pt x="1626" y="3405"/>
                  </a:cubicBezTo>
                  <a:cubicBezTo>
                    <a:pt x="1803" y="3342"/>
                    <a:pt x="1878" y="3153"/>
                    <a:pt x="1815" y="2989"/>
                  </a:cubicBezTo>
                  <a:lnTo>
                    <a:pt x="807" y="217"/>
                  </a:lnTo>
                  <a:cubicBezTo>
                    <a:pt x="760" y="84"/>
                    <a:pt x="640" y="1"/>
                    <a:pt x="51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37"/>
            <p:cNvSpPr/>
            <p:nvPr/>
          </p:nvSpPr>
          <p:spPr>
            <a:xfrm>
              <a:off x="4186900" y="2241100"/>
              <a:ext cx="35325" cy="88925"/>
            </a:xfrm>
            <a:custGeom>
              <a:rect b="b" l="l" r="r" t="t"/>
              <a:pathLst>
                <a:path extrusionOk="0" h="3557" w="1413">
                  <a:moveTo>
                    <a:pt x="904" y="1"/>
                  </a:moveTo>
                  <a:cubicBezTo>
                    <a:pt x="755" y="1"/>
                    <a:pt x="626" y="108"/>
                    <a:pt x="593" y="273"/>
                  </a:cubicBezTo>
                  <a:lnTo>
                    <a:pt x="26" y="3171"/>
                  </a:lnTo>
                  <a:cubicBezTo>
                    <a:pt x="1" y="3335"/>
                    <a:pt x="102" y="3511"/>
                    <a:pt x="278" y="3549"/>
                  </a:cubicBezTo>
                  <a:cubicBezTo>
                    <a:pt x="303" y="3554"/>
                    <a:pt x="328" y="3557"/>
                    <a:pt x="352" y="3557"/>
                  </a:cubicBezTo>
                  <a:cubicBezTo>
                    <a:pt x="498" y="3557"/>
                    <a:pt x="625" y="3461"/>
                    <a:pt x="669" y="3310"/>
                  </a:cubicBezTo>
                  <a:lnTo>
                    <a:pt x="1374" y="437"/>
                  </a:lnTo>
                  <a:cubicBezTo>
                    <a:pt x="1412" y="260"/>
                    <a:pt x="1311" y="84"/>
                    <a:pt x="1135" y="46"/>
                  </a:cubicBezTo>
                  <a:lnTo>
                    <a:pt x="971" y="8"/>
                  </a:lnTo>
                  <a:cubicBezTo>
                    <a:pt x="948" y="3"/>
                    <a:pt x="926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37"/>
            <p:cNvSpPr/>
            <p:nvPr/>
          </p:nvSpPr>
          <p:spPr>
            <a:xfrm>
              <a:off x="4030025" y="2237750"/>
              <a:ext cx="33100" cy="89125"/>
            </a:xfrm>
            <a:custGeom>
              <a:rect b="b" l="l" r="r" t="t"/>
              <a:pathLst>
                <a:path extrusionOk="0" h="3565" w="1324">
                  <a:moveTo>
                    <a:pt x="503" y="0"/>
                  </a:moveTo>
                  <a:cubicBezTo>
                    <a:pt x="487" y="0"/>
                    <a:pt x="471" y="1"/>
                    <a:pt x="454" y="4"/>
                  </a:cubicBezTo>
                  <a:lnTo>
                    <a:pt x="303" y="41"/>
                  </a:lnTo>
                  <a:cubicBezTo>
                    <a:pt x="127" y="67"/>
                    <a:pt x="1" y="243"/>
                    <a:pt x="51" y="419"/>
                  </a:cubicBezTo>
                  <a:lnTo>
                    <a:pt x="643" y="3318"/>
                  </a:lnTo>
                  <a:cubicBezTo>
                    <a:pt x="665" y="3460"/>
                    <a:pt x="801" y="3564"/>
                    <a:pt x="953" y="3564"/>
                  </a:cubicBezTo>
                  <a:cubicBezTo>
                    <a:pt x="975" y="3564"/>
                    <a:pt x="998" y="3562"/>
                    <a:pt x="1021" y="3557"/>
                  </a:cubicBezTo>
                  <a:cubicBezTo>
                    <a:pt x="1198" y="3532"/>
                    <a:pt x="1324" y="3368"/>
                    <a:pt x="1286" y="3192"/>
                  </a:cubicBezTo>
                  <a:lnTo>
                    <a:pt x="832" y="281"/>
                  </a:lnTo>
                  <a:cubicBezTo>
                    <a:pt x="810" y="109"/>
                    <a:pt x="662" y="0"/>
                    <a:pt x="503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37"/>
            <p:cNvSpPr/>
            <p:nvPr/>
          </p:nvSpPr>
          <p:spPr>
            <a:xfrm>
              <a:off x="4111925" y="2231525"/>
              <a:ext cx="20200" cy="90125"/>
            </a:xfrm>
            <a:custGeom>
              <a:rect b="b" l="l" r="r" t="t"/>
              <a:pathLst>
                <a:path extrusionOk="0" h="3605" w="808">
                  <a:moveTo>
                    <a:pt x="329" y="1"/>
                  </a:moveTo>
                  <a:cubicBezTo>
                    <a:pt x="152" y="1"/>
                    <a:pt x="1" y="152"/>
                    <a:pt x="14" y="328"/>
                  </a:cubicBezTo>
                  <a:lnTo>
                    <a:pt x="77" y="3289"/>
                  </a:lnTo>
                  <a:cubicBezTo>
                    <a:pt x="64" y="3466"/>
                    <a:pt x="215" y="3604"/>
                    <a:pt x="404" y="3604"/>
                  </a:cubicBezTo>
                  <a:cubicBezTo>
                    <a:pt x="581" y="3604"/>
                    <a:pt x="732" y="3466"/>
                    <a:pt x="732" y="3289"/>
                  </a:cubicBezTo>
                  <a:lnTo>
                    <a:pt x="795" y="328"/>
                  </a:lnTo>
                  <a:cubicBezTo>
                    <a:pt x="807" y="152"/>
                    <a:pt x="669" y="1"/>
                    <a:pt x="480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37"/>
            <p:cNvSpPr/>
            <p:nvPr/>
          </p:nvSpPr>
          <p:spPr>
            <a:xfrm>
              <a:off x="4081375" y="2648975"/>
              <a:ext cx="77200" cy="73700"/>
            </a:xfrm>
            <a:custGeom>
              <a:rect b="b" l="l" r="r" t="t"/>
              <a:pathLst>
                <a:path extrusionOk="0" h="2948" w="3088">
                  <a:moveTo>
                    <a:pt x="1488" y="1"/>
                  </a:moveTo>
                  <a:cubicBezTo>
                    <a:pt x="729" y="1"/>
                    <a:pt x="1" y="595"/>
                    <a:pt x="1" y="1486"/>
                  </a:cubicBezTo>
                  <a:cubicBezTo>
                    <a:pt x="9" y="2368"/>
                    <a:pt x="732" y="2947"/>
                    <a:pt x="1483" y="2947"/>
                  </a:cubicBezTo>
                  <a:cubicBezTo>
                    <a:pt x="1848" y="2947"/>
                    <a:pt x="2220" y="2811"/>
                    <a:pt x="2521" y="2506"/>
                  </a:cubicBezTo>
                  <a:cubicBezTo>
                    <a:pt x="3088" y="1939"/>
                    <a:pt x="3088" y="1007"/>
                    <a:pt x="2508" y="427"/>
                  </a:cubicBezTo>
                  <a:cubicBezTo>
                    <a:pt x="2210" y="133"/>
                    <a:pt x="1845" y="1"/>
                    <a:pt x="1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37"/>
            <p:cNvSpPr/>
            <p:nvPr/>
          </p:nvSpPr>
          <p:spPr>
            <a:xfrm>
              <a:off x="4101850" y="2507800"/>
              <a:ext cx="192200" cy="194700"/>
            </a:xfrm>
            <a:custGeom>
              <a:rect b="b" l="l" r="r" t="t"/>
              <a:pathLst>
                <a:path extrusionOk="0" h="7788" w="7688">
                  <a:moveTo>
                    <a:pt x="7687" y="1"/>
                  </a:moveTo>
                  <a:lnTo>
                    <a:pt x="1" y="7221"/>
                  </a:lnTo>
                  <a:lnTo>
                    <a:pt x="580" y="7788"/>
                  </a:lnTo>
                  <a:lnTo>
                    <a:pt x="76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32" name="Google Shape;83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949625"/>
            <a:ext cx="4450326" cy="419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38"/>
          <p:cNvSpPr txBox="1"/>
          <p:nvPr>
            <p:ph idx="1" type="body"/>
          </p:nvPr>
        </p:nvSpPr>
        <p:spPr>
          <a:xfrm>
            <a:off x="3047300" y="339425"/>
            <a:ext cx="27279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3"/>
                </a:solidFill>
              </a:rPr>
              <a:t>Table: </a:t>
            </a:r>
            <a:r>
              <a:rPr b="1" lang="en" sz="2800">
                <a:solidFill>
                  <a:schemeClr val="accent3"/>
                </a:solidFill>
              </a:rPr>
              <a:t>Post </a:t>
            </a:r>
            <a:endParaRPr b="1" sz="2800">
              <a:solidFill>
                <a:schemeClr val="accent3"/>
              </a:solidFill>
            </a:endParaRPr>
          </a:p>
        </p:txBody>
      </p:sp>
      <p:pic>
        <p:nvPicPr>
          <p:cNvPr id="838" name="Google Shape;83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165" y="1130775"/>
            <a:ext cx="7005676" cy="3122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9" name="Google Shape;839;p38"/>
          <p:cNvGrpSpPr/>
          <p:nvPr/>
        </p:nvGrpSpPr>
        <p:grpSpPr>
          <a:xfrm>
            <a:off x="2135576" y="239441"/>
            <a:ext cx="767704" cy="815488"/>
            <a:chOff x="2499700" y="1135950"/>
            <a:chExt cx="732402" cy="777989"/>
          </a:xfrm>
        </p:grpSpPr>
        <p:grpSp>
          <p:nvGrpSpPr>
            <p:cNvPr id="840" name="Google Shape;840;p38"/>
            <p:cNvGrpSpPr/>
            <p:nvPr/>
          </p:nvGrpSpPr>
          <p:grpSpPr>
            <a:xfrm>
              <a:off x="2499700" y="1135950"/>
              <a:ext cx="732402" cy="694706"/>
              <a:chOff x="2499700" y="1135950"/>
              <a:chExt cx="732402" cy="694706"/>
            </a:xfrm>
          </p:grpSpPr>
          <p:sp>
            <p:nvSpPr>
              <p:cNvPr id="841" name="Google Shape;841;p38"/>
              <p:cNvSpPr/>
              <p:nvPr/>
            </p:nvSpPr>
            <p:spPr>
              <a:xfrm>
                <a:off x="2721907" y="1135950"/>
                <a:ext cx="288719" cy="199571"/>
              </a:xfrm>
              <a:custGeom>
                <a:rect b="b" l="l" r="r" t="t"/>
                <a:pathLst>
                  <a:path extrusionOk="0" h="56376" w="81559">
                    <a:moveTo>
                      <a:pt x="40780" y="1"/>
                    </a:moveTo>
                    <a:cubicBezTo>
                      <a:pt x="38862" y="1"/>
                      <a:pt x="36944" y="556"/>
                      <a:pt x="35329" y="1666"/>
                    </a:cubicBezTo>
                    <a:cubicBezTo>
                      <a:pt x="24427" y="9338"/>
                      <a:pt x="1211" y="28718"/>
                      <a:pt x="0" y="51329"/>
                    </a:cubicBezTo>
                    <a:lnTo>
                      <a:pt x="1211" y="51732"/>
                    </a:lnTo>
                    <a:cubicBezTo>
                      <a:pt x="4845" y="52944"/>
                      <a:pt x="8479" y="54357"/>
                      <a:pt x="12113" y="56174"/>
                    </a:cubicBezTo>
                    <a:lnTo>
                      <a:pt x="12113" y="53145"/>
                    </a:lnTo>
                    <a:cubicBezTo>
                      <a:pt x="12113" y="36591"/>
                      <a:pt x="29071" y="22662"/>
                      <a:pt x="36944" y="17009"/>
                    </a:cubicBezTo>
                    <a:cubicBezTo>
                      <a:pt x="38155" y="16202"/>
                      <a:pt x="39467" y="15798"/>
                      <a:pt x="40780" y="15798"/>
                    </a:cubicBezTo>
                    <a:cubicBezTo>
                      <a:pt x="42092" y="15798"/>
                      <a:pt x="43404" y="16202"/>
                      <a:pt x="44615" y="17009"/>
                    </a:cubicBezTo>
                    <a:cubicBezTo>
                      <a:pt x="52489" y="22662"/>
                      <a:pt x="69446" y="36591"/>
                      <a:pt x="69446" y="53145"/>
                    </a:cubicBezTo>
                    <a:lnTo>
                      <a:pt x="69446" y="56376"/>
                    </a:lnTo>
                    <a:cubicBezTo>
                      <a:pt x="72878" y="54559"/>
                      <a:pt x="76512" y="53145"/>
                      <a:pt x="80146" y="51934"/>
                    </a:cubicBezTo>
                    <a:lnTo>
                      <a:pt x="81559" y="51530"/>
                    </a:lnTo>
                    <a:cubicBezTo>
                      <a:pt x="80751" y="28920"/>
                      <a:pt x="57132" y="9540"/>
                      <a:pt x="46230" y="1666"/>
                    </a:cubicBezTo>
                    <a:cubicBezTo>
                      <a:pt x="44615" y="556"/>
                      <a:pt x="42697" y="1"/>
                      <a:pt x="4078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p38"/>
              <p:cNvSpPr/>
              <p:nvPr/>
            </p:nvSpPr>
            <p:spPr>
              <a:xfrm>
                <a:off x="2499700" y="1313180"/>
                <a:ext cx="225119" cy="278853"/>
              </a:xfrm>
              <a:custGeom>
                <a:rect b="b" l="l" r="r" t="t"/>
                <a:pathLst>
                  <a:path extrusionOk="0" h="78772" w="63593">
                    <a:moveTo>
                      <a:pt x="53819" y="1"/>
                    </a:moveTo>
                    <a:cubicBezTo>
                      <a:pt x="53376" y="1"/>
                      <a:pt x="52933" y="13"/>
                      <a:pt x="52489" y="39"/>
                    </a:cubicBezTo>
                    <a:cubicBezTo>
                      <a:pt x="33311" y="39"/>
                      <a:pt x="13527" y="12758"/>
                      <a:pt x="4442" y="19420"/>
                    </a:cubicBezTo>
                    <a:cubicBezTo>
                      <a:pt x="1212" y="21842"/>
                      <a:pt x="1" y="26082"/>
                      <a:pt x="1212" y="29917"/>
                    </a:cubicBezTo>
                    <a:cubicBezTo>
                      <a:pt x="5048" y="42434"/>
                      <a:pt x="16353" y="70697"/>
                      <a:pt x="37550" y="78772"/>
                    </a:cubicBezTo>
                    <a:cubicBezTo>
                      <a:pt x="37752" y="78368"/>
                      <a:pt x="37954" y="77964"/>
                      <a:pt x="38156" y="77561"/>
                    </a:cubicBezTo>
                    <a:cubicBezTo>
                      <a:pt x="40377" y="74533"/>
                      <a:pt x="43001" y="71504"/>
                      <a:pt x="45827" y="68678"/>
                    </a:cubicBezTo>
                    <a:cubicBezTo>
                      <a:pt x="44818" y="68476"/>
                      <a:pt x="43809" y="68072"/>
                      <a:pt x="42799" y="67871"/>
                    </a:cubicBezTo>
                    <a:cubicBezTo>
                      <a:pt x="27255" y="62824"/>
                      <a:pt x="19179" y="42232"/>
                      <a:pt x="16151" y="32946"/>
                    </a:cubicBezTo>
                    <a:cubicBezTo>
                      <a:pt x="15344" y="30321"/>
                      <a:pt x="16353" y="27293"/>
                      <a:pt x="18574" y="25678"/>
                    </a:cubicBezTo>
                    <a:cubicBezTo>
                      <a:pt x="25034" y="20833"/>
                      <a:pt x="38963" y="11748"/>
                      <a:pt x="52489" y="11748"/>
                    </a:cubicBezTo>
                    <a:cubicBezTo>
                      <a:pt x="55316" y="11748"/>
                      <a:pt x="57940" y="12152"/>
                      <a:pt x="60564" y="12960"/>
                    </a:cubicBezTo>
                    <a:cubicBezTo>
                      <a:pt x="61574" y="13363"/>
                      <a:pt x="62583" y="13767"/>
                      <a:pt x="63593" y="14171"/>
                    </a:cubicBezTo>
                    <a:cubicBezTo>
                      <a:pt x="62987" y="10335"/>
                      <a:pt x="62785" y="6701"/>
                      <a:pt x="62785" y="2866"/>
                    </a:cubicBezTo>
                    <a:lnTo>
                      <a:pt x="62785" y="1452"/>
                    </a:lnTo>
                    <a:cubicBezTo>
                      <a:pt x="59796" y="573"/>
                      <a:pt x="56808" y="1"/>
                      <a:pt x="53819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213B5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38"/>
              <p:cNvSpPr/>
              <p:nvPr/>
            </p:nvSpPr>
            <p:spPr>
              <a:xfrm>
                <a:off x="2721907" y="1317604"/>
                <a:ext cx="53599" cy="72899"/>
              </a:xfrm>
              <a:custGeom>
                <a:rect b="b" l="l" r="r" t="t"/>
                <a:pathLst>
                  <a:path extrusionOk="0" h="20593" w="15141">
                    <a:moveTo>
                      <a:pt x="0" y="1"/>
                    </a:moveTo>
                    <a:lnTo>
                      <a:pt x="0" y="1414"/>
                    </a:lnTo>
                    <a:cubicBezTo>
                      <a:pt x="0" y="5249"/>
                      <a:pt x="202" y="9085"/>
                      <a:pt x="808" y="12921"/>
                    </a:cubicBezTo>
                    <a:cubicBezTo>
                      <a:pt x="5653" y="14738"/>
                      <a:pt x="9892" y="17362"/>
                      <a:pt x="13930" y="20592"/>
                    </a:cubicBezTo>
                    <a:cubicBezTo>
                      <a:pt x="14333" y="20188"/>
                      <a:pt x="14737" y="19785"/>
                      <a:pt x="15141" y="19583"/>
                    </a:cubicBezTo>
                    <a:cubicBezTo>
                      <a:pt x="13324" y="14738"/>
                      <a:pt x="12315" y="9893"/>
                      <a:pt x="12113" y="4846"/>
                    </a:cubicBezTo>
                    <a:cubicBezTo>
                      <a:pt x="8681" y="3029"/>
                      <a:pt x="5047" y="1414"/>
                      <a:pt x="1211" y="404"/>
                    </a:cubicBezTo>
                    <a:lnTo>
                      <a:pt x="0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213B5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" name="Google Shape;844;p38"/>
              <p:cNvSpPr/>
              <p:nvPr/>
            </p:nvSpPr>
            <p:spPr>
              <a:xfrm>
                <a:off x="2764773" y="1334751"/>
                <a:ext cx="47171" cy="52173"/>
              </a:xfrm>
              <a:custGeom>
                <a:rect b="b" l="l" r="r" t="t"/>
                <a:pathLst>
                  <a:path extrusionOk="0" h="14738" w="13325">
                    <a:moveTo>
                      <a:pt x="1" y="1"/>
                    </a:moveTo>
                    <a:cubicBezTo>
                      <a:pt x="203" y="5048"/>
                      <a:pt x="1212" y="9893"/>
                      <a:pt x="3029" y="14738"/>
                    </a:cubicBezTo>
                    <a:cubicBezTo>
                      <a:pt x="6259" y="12315"/>
                      <a:pt x="9691" y="10498"/>
                      <a:pt x="13325" y="9085"/>
                    </a:cubicBezTo>
                    <a:cubicBezTo>
                      <a:pt x="9287" y="5451"/>
                      <a:pt x="4846" y="2423"/>
                      <a:pt x="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213B5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" name="Google Shape;845;p38"/>
              <p:cNvSpPr/>
              <p:nvPr/>
            </p:nvSpPr>
            <p:spPr>
              <a:xfrm>
                <a:off x="2554001" y="1354757"/>
                <a:ext cx="187956" cy="201536"/>
              </a:xfrm>
              <a:custGeom>
                <a:rect b="b" l="l" r="r" t="t"/>
                <a:pathLst>
                  <a:path extrusionOk="0" h="56931" w="53095">
                    <a:moveTo>
                      <a:pt x="37146" y="0"/>
                    </a:moveTo>
                    <a:cubicBezTo>
                      <a:pt x="23620" y="0"/>
                      <a:pt x="9489" y="9085"/>
                      <a:pt x="3231" y="13930"/>
                    </a:cubicBezTo>
                    <a:cubicBezTo>
                      <a:pt x="808" y="15545"/>
                      <a:pt x="1" y="18573"/>
                      <a:pt x="808" y="21198"/>
                    </a:cubicBezTo>
                    <a:cubicBezTo>
                      <a:pt x="3634" y="30282"/>
                      <a:pt x="11710" y="51076"/>
                      <a:pt x="27456" y="56123"/>
                    </a:cubicBezTo>
                    <a:cubicBezTo>
                      <a:pt x="28466" y="56324"/>
                      <a:pt x="29273" y="56728"/>
                      <a:pt x="30282" y="56930"/>
                    </a:cubicBezTo>
                    <a:cubicBezTo>
                      <a:pt x="34926" y="52287"/>
                      <a:pt x="40174" y="48249"/>
                      <a:pt x="46029" y="45221"/>
                    </a:cubicBezTo>
                    <a:cubicBezTo>
                      <a:pt x="46029" y="44414"/>
                      <a:pt x="46029" y="43404"/>
                      <a:pt x="46029" y="42395"/>
                    </a:cubicBezTo>
                    <a:cubicBezTo>
                      <a:pt x="45827" y="34118"/>
                      <a:pt x="48452" y="25841"/>
                      <a:pt x="53095" y="18977"/>
                    </a:cubicBezTo>
                    <a:cubicBezTo>
                      <a:pt x="50672" y="13728"/>
                      <a:pt x="49057" y="8075"/>
                      <a:pt x="48250" y="2423"/>
                    </a:cubicBezTo>
                    <a:cubicBezTo>
                      <a:pt x="47240" y="2019"/>
                      <a:pt x="46231" y="1615"/>
                      <a:pt x="45221" y="1413"/>
                    </a:cubicBezTo>
                    <a:cubicBezTo>
                      <a:pt x="42597" y="404"/>
                      <a:pt x="39771" y="0"/>
                      <a:pt x="37146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p38"/>
              <p:cNvSpPr/>
              <p:nvPr/>
            </p:nvSpPr>
            <p:spPr>
              <a:xfrm>
                <a:off x="2724763" y="1363329"/>
                <a:ext cx="46455" cy="58605"/>
              </a:xfrm>
              <a:custGeom>
                <a:rect b="b" l="l" r="r" t="t"/>
                <a:pathLst>
                  <a:path extrusionOk="0" h="16555" w="13123">
                    <a:moveTo>
                      <a:pt x="1" y="1"/>
                    </a:moveTo>
                    <a:lnTo>
                      <a:pt x="1" y="1"/>
                    </a:lnTo>
                    <a:cubicBezTo>
                      <a:pt x="1010" y="5653"/>
                      <a:pt x="2625" y="11306"/>
                      <a:pt x="4846" y="16555"/>
                    </a:cubicBezTo>
                    <a:cubicBezTo>
                      <a:pt x="6461" y="14334"/>
                      <a:pt x="8076" y="12315"/>
                      <a:pt x="10095" y="10297"/>
                    </a:cubicBezTo>
                    <a:cubicBezTo>
                      <a:pt x="10902" y="9489"/>
                      <a:pt x="12113" y="8480"/>
                      <a:pt x="13123" y="7672"/>
                    </a:cubicBezTo>
                    <a:cubicBezTo>
                      <a:pt x="9085" y="4442"/>
                      <a:pt x="4846" y="1818"/>
                      <a:pt x="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p38"/>
              <p:cNvSpPr/>
              <p:nvPr/>
            </p:nvSpPr>
            <p:spPr>
              <a:xfrm>
                <a:off x="2587581" y="1591246"/>
                <a:ext cx="277288" cy="238695"/>
              </a:xfrm>
              <a:custGeom>
                <a:rect b="b" l="l" r="r" t="t"/>
                <a:pathLst>
                  <a:path extrusionOk="0" h="67428" w="78330">
                    <a:moveTo>
                      <a:pt x="12719" y="0"/>
                    </a:moveTo>
                    <a:cubicBezTo>
                      <a:pt x="1" y="18977"/>
                      <a:pt x="7672" y="48451"/>
                      <a:pt x="11912" y="61169"/>
                    </a:cubicBezTo>
                    <a:cubicBezTo>
                      <a:pt x="13123" y="64803"/>
                      <a:pt x="16555" y="67428"/>
                      <a:pt x="20593" y="67428"/>
                    </a:cubicBezTo>
                    <a:lnTo>
                      <a:pt x="22006" y="67428"/>
                    </a:lnTo>
                    <a:cubicBezTo>
                      <a:pt x="35935" y="67428"/>
                      <a:pt x="64602" y="65207"/>
                      <a:pt x="78330" y="48047"/>
                    </a:cubicBezTo>
                    <a:cubicBezTo>
                      <a:pt x="78128" y="47643"/>
                      <a:pt x="77724" y="47442"/>
                      <a:pt x="77522" y="47038"/>
                    </a:cubicBezTo>
                    <a:cubicBezTo>
                      <a:pt x="75302" y="43808"/>
                      <a:pt x="73283" y="40578"/>
                      <a:pt x="71466" y="37146"/>
                    </a:cubicBezTo>
                    <a:cubicBezTo>
                      <a:pt x="70860" y="37953"/>
                      <a:pt x="70457" y="38761"/>
                      <a:pt x="69851" y="39568"/>
                    </a:cubicBezTo>
                    <a:cubicBezTo>
                      <a:pt x="60363" y="52489"/>
                      <a:pt x="39367" y="54104"/>
                      <a:pt x="29273" y="54104"/>
                    </a:cubicBezTo>
                    <a:lnTo>
                      <a:pt x="28466" y="54104"/>
                    </a:lnTo>
                    <a:cubicBezTo>
                      <a:pt x="25640" y="54104"/>
                      <a:pt x="23015" y="52287"/>
                      <a:pt x="22208" y="49662"/>
                    </a:cubicBezTo>
                    <a:cubicBezTo>
                      <a:pt x="19179" y="40578"/>
                      <a:pt x="13527" y="18977"/>
                      <a:pt x="23217" y="5855"/>
                    </a:cubicBezTo>
                    <a:cubicBezTo>
                      <a:pt x="23823" y="4845"/>
                      <a:pt x="24428" y="4038"/>
                      <a:pt x="25236" y="3230"/>
                    </a:cubicBezTo>
                    <a:cubicBezTo>
                      <a:pt x="21400" y="2625"/>
                      <a:pt x="17766" y="1817"/>
                      <a:pt x="14132" y="606"/>
                    </a:cubicBezTo>
                    <a:cubicBezTo>
                      <a:pt x="13527" y="404"/>
                      <a:pt x="13123" y="202"/>
                      <a:pt x="12719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445D7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" name="Google Shape;848;p38"/>
              <p:cNvSpPr/>
              <p:nvPr/>
            </p:nvSpPr>
            <p:spPr>
              <a:xfrm>
                <a:off x="2631881" y="1556237"/>
                <a:ext cx="95768" cy="46455"/>
              </a:xfrm>
              <a:custGeom>
                <a:rect b="b" l="l" r="r" t="t"/>
                <a:pathLst>
                  <a:path extrusionOk="0" h="13123" w="27053">
                    <a:moveTo>
                      <a:pt x="8277" y="0"/>
                    </a:moveTo>
                    <a:cubicBezTo>
                      <a:pt x="5451" y="2826"/>
                      <a:pt x="3029" y="5653"/>
                      <a:pt x="808" y="8883"/>
                    </a:cubicBezTo>
                    <a:cubicBezTo>
                      <a:pt x="404" y="9286"/>
                      <a:pt x="202" y="9690"/>
                      <a:pt x="0" y="9892"/>
                    </a:cubicBezTo>
                    <a:cubicBezTo>
                      <a:pt x="606" y="10094"/>
                      <a:pt x="1010" y="10296"/>
                      <a:pt x="1414" y="10498"/>
                    </a:cubicBezTo>
                    <a:cubicBezTo>
                      <a:pt x="5047" y="11709"/>
                      <a:pt x="8883" y="12517"/>
                      <a:pt x="12719" y="13122"/>
                    </a:cubicBezTo>
                    <a:cubicBezTo>
                      <a:pt x="16554" y="8277"/>
                      <a:pt x="21601" y="4240"/>
                      <a:pt x="27052" y="1211"/>
                    </a:cubicBezTo>
                    <a:lnTo>
                      <a:pt x="27052" y="1211"/>
                    </a:lnTo>
                    <a:cubicBezTo>
                      <a:pt x="25033" y="1615"/>
                      <a:pt x="23015" y="1615"/>
                      <a:pt x="20996" y="1615"/>
                    </a:cubicBezTo>
                    <a:cubicBezTo>
                      <a:pt x="16756" y="1615"/>
                      <a:pt x="12517" y="1009"/>
                      <a:pt x="8277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445D7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" name="Google Shape;849;p38"/>
              <p:cNvSpPr/>
              <p:nvPr/>
            </p:nvSpPr>
            <p:spPr>
              <a:xfrm>
                <a:off x="2661889" y="1514798"/>
                <a:ext cx="66467" cy="47170"/>
              </a:xfrm>
              <a:custGeom>
                <a:rect b="b" l="l" r="r" t="t"/>
                <a:pathLst>
                  <a:path extrusionOk="0" h="13325" w="18776">
                    <a:moveTo>
                      <a:pt x="15747" y="0"/>
                    </a:moveTo>
                    <a:cubicBezTo>
                      <a:pt x="9892" y="3028"/>
                      <a:pt x="4644" y="7066"/>
                      <a:pt x="0" y="11709"/>
                    </a:cubicBezTo>
                    <a:cubicBezTo>
                      <a:pt x="4038" y="12718"/>
                      <a:pt x="8277" y="13324"/>
                      <a:pt x="12517" y="13324"/>
                    </a:cubicBezTo>
                    <a:cubicBezTo>
                      <a:pt x="14536" y="13324"/>
                      <a:pt x="16756" y="13122"/>
                      <a:pt x="18775" y="12920"/>
                    </a:cubicBezTo>
                    <a:cubicBezTo>
                      <a:pt x="16958" y="8883"/>
                      <a:pt x="16151" y="4441"/>
                      <a:pt x="15747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445D7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38"/>
              <p:cNvSpPr/>
              <p:nvPr/>
            </p:nvSpPr>
            <p:spPr>
              <a:xfrm>
                <a:off x="2635452" y="1602677"/>
                <a:ext cx="205108" cy="180094"/>
              </a:xfrm>
              <a:custGeom>
                <a:rect b="b" l="l" r="r" t="t"/>
                <a:pathLst>
                  <a:path extrusionOk="0" h="50874" w="57940">
                    <a:moveTo>
                      <a:pt x="11710" y="0"/>
                    </a:moveTo>
                    <a:cubicBezTo>
                      <a:pt x="10902" y="808"/>
                      <a:pt x="10297" y="1615"/>
                      <a:pt x="9691" y="2625"/>
                    </a:cubicBezTo>
                    <a:cubicBezTo>
                      <a:pt x="1" y="15949"/>
                      <a:pt x="5653" y="37348"/>
                      <a:pt x="8682" y="46432"/>
                    </a:cubicBezTo>
                    <a:cubicBezTo>
                      <a:pt x="9489" y="49057"/>
                      <a:pt x="12114" y="50874"/>
                      <a:pt x="14940" y="50874"/>
                    </a:cubicBezTo>
                    <a:lnTo>
                      <a:pt x="15747" y="50874"/>
                    </a:lnTo>
                    <a:cubicBezTo>
                      <a:pt x="25841" y="50874"/>
                      <a:pt x="46837" y="49259"/>
                      <a:pt x="56325" y="36338"/>
                    </a:cubicBezTo>
                    <a:cubicBezTo>
                      <a:pt x="56931" y="35531"/>
                      <a:pt x="57334" y="34723"/>
                      <a:pt x="57940" y="33916"/>
                    </a:cubicBezTo>
                    <a:cubicBezTo>
                      <a:pt x="54508" y="27052"/>
                      <a:pt x="52085" y="19582"/>
                      <a:pt x="51278" y="11911"/>
                    </a:cubicBezTo>
                    <a:cubicBezTo>
                      <a:pt x="45222" y="9892"/>
                      <a:pt x="39771" y="6460"/>
                      <a:pt x="35330" y="2019"/>
                    </a:cubicBezTo>
                    <a:cubicBezTo>
                      <a:pt x="34522" y="1413"/>
                      <a:pt x="33916" y="606"/>
                      <a:pt x="33311" y="0"/>
                    </a:cubicBezTo>
                    <a:cubicBezTo>
                      <a:pt x="29677" y="606"/>
                      <a:pt x="26043" y="808"/>
                      <a:pt x="22409" y="808"/>
                    </a:cubicBezTo>
                    <a:cubicBezTo>
                      <a:pt x="18776" y="808"/>
                      <a:pt x="15142" y="606"/>
                      <a:pt x="1171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p38"/>
              <p:cNvSpPr/>
              <p:nvPr/>
            </p:nvSpPr>
            <p:spPr>
              <a:xfrm>
                <a:off x="2676892" y="1560523"/>
                <a:ext cx="76471" cy="45025"/>
              </a:xfrm>
              <a:custGeom>
                <a:rect b="b" l="l" r="r" t="t"/>
                <a:pathLst>
                  <a:path extrusionOk="0" h="12719" w="21602">
                    <a:moveTo>
                      <a:pt x="14334" y="0"/>
                    </a:moveTo>
                    <a:cubicBezTo>
                      <a:pt x="8883" y="3029"/>
                      <a:pt x="3836" y="7066"/>
                      <a:pt x="1" y="11911"/>
                    </a:cubicBezTo>
                    <a:cubicBezTo>
                      <a:pt x="3433" y="12517"/>
                      <a:pt x="7067" y="12719"/>
                      <a:pt x="10700" y="12719"/>
                    </a:cubicBezTo>
                    <a:cubicBezTo>
                      <a:pt x="14334" y="12719"/>
                      <a:pt x="17968" y="12517"/>
                      <a:pt x="21602" y="11911"/>
                    </a:cubicBezTo>
                    <a:cubicBezTo>
                      <a:pt x="18574" y="8277"/>
                      <a:pt x="16151" y="4240"/>
                      <a:pt x="14334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" name="Google Shape;852;p38"/>
              <p:cNvSpPr/>
              <p:nvPr/>
            </p:nvSpPr>
            <p:spPr>
              <a:xfrm>
                <a:off x="2864801" y="1592672"/>
                <a:ext cx="278003" cy="237984"/>
              </a:xfrm>
              <a:custGeom>
                <a:rect b="b" l="l" r="r" t="t"/>
                <a:pathLst>
                  <a:path extrusionOk="0" h="67227" w="78532">
                    <a:moveTo>
                      <a:pt x="66015" y="1"/>
                    </a:moveTo>
                    <a:cubicBezTo>
                      <a:pt x="65611" y="203"/>
                      <a:pt x="65208" y="405"/>
                      <a:pt x="64804" y="405"/>
                    </a:cubicBezTo>
                    <a:cubicBezTo>
                      <a:pt x="61170" y="1616"/>
                      <a:pt x="57334" y="2625"/>
                      <a:pt x="53499" y="3231"/>
                    </a:cubicBezTo>
                    <a:cubicBezTo>
                      <a:pt x="54104" y="4038"/>
                      <a:pt x="54710" y="4644"/>
                      <a:pt x="55315" y="5653"/>
                    </a:cubicBezTo>
                    <a:cubicBezTo>
                      <a:pt x="65006" y="18977"/>
                      <a:pt x="59555" y="40377"/>
                      <a:pt x="56325" y="49461"/>
                    </a:cubicBezTo>
                    <a:cubicBezTo>
                      <a:pt x="55517" y="52086"/>
                      <a:pt x="52893" y="53902"/>
                      <a:pt x="50269" y="53902"/>
                    </a:cubicBezTo>
                    <a:lnTo>
                      <a:pt x="49259" y="53902"/>
                    </a:lnTo>
                    <a:cubicBezTo>
                      <a:pt x="39165" y="53902"/>
                      <a:pt x="18170" y="52287"/>
                      <a:pt x="8883" y="39367"/>
                    </a:cubicBezTo>
                    <a:cubicBezTo>
                      <a:pt x="8076" y="38560"/>
                      <a:pt x="7470" y="37550"/>
                      <a:pt x="7067" y="36743"/>
                    </a:cubicBezTo>
                    <a:cubicBezTo>
                      <a:pt x="5250" y="40175"/>
                      <a:pt x="3231" y="43405"/>
                      <a:pt x="1010" y="46433"/>
                    </a:cubicBezTo>
                    <a:cubicBezTo>
                      <a:pt x="808" y="46837"/>
                      <a:pt x="405" y="47240"/>
                      <a:pt x="1" y="47644"/>
                    </a:cubicBezTo>
                    <a:cubicBezTo>
                      <a:pt x="13729" y="65006"/>
                      <a:pt x="42597" y="67226"/>
                      <a:pt x="56527" y="67226"/>
                    </a:cubicBezTo>
                    <a:lnTo>
                      <a:pt x="57738" y="67226"/>
                    </a:lnTo>
                    <a:cubicBezTo>
                      <a:pt x="61776" y="67226"/>
                      <a:pt x="65409" y="64602"/>
                      <a:pt x="66621" y="60968"/>
                    </a:cubicBezTo>
                    <a:cubicBezTo>
                      <a:pt x="70860" y="48250"/>
                      <a:pt x="78532" y="18977"/>
                      <a:pt x="6601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667E9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p38"/>
              <p:cNvSpPr/>
              <p:nvPr/>
            </p:nvSpPr>
            <p:spPr>
              <a:xfrm>
                <a:off x="2840508" y="1660548"/>
                <a:ext cx="49316" cy="100770"/>
              </a:xfrm>
              <a:custGeom>
                <a:rect b="b" l="l" r="r" t="t"/>
                <a:pathLst>
                  <a:path extrusionOk="0" h="28466" w="13931">
                    <a:moveTo>
                      <a:pt x="6865" y="0"/>
                    </a:moveTo>
                    <a:cubicBezTo>
                      <a:pt x="5855" y="6259"/>
                      <a:pt x="3433" y="12113"/>
                      <a:pt x="1" y="17564"/>
                    </a:cubicBezTo>
                    <a:cubicBezTo>
                      <a:pt x="1818" y="20996"/>
                      <a:pt x="3837" y="24428"/>
                      <a:pt x="6057" y="27658"/>
                    </a:cubicBezTo>
                    <a:cubicBezTo>
                      <a:pt x="6259" y="27860"/>
                      <a:pt x="6663" y="28263"/>
                      <a:pt x="6865" y="28465"/>
                    </a:cubicBezTo>
                    <a:cubicBezTo>
                      <a:pt x="7269" y="28061"/>
                      <a:pt x="7470" y="27860"/>
                      <a:pt x="7874" y="27456"/>
                    </a:cubicBezTo>
                    <a:cubicBezTo>
                      <a:pt x="10095" y="24226"/>
                      <a:pt x="12114" y="20996"/>
                      <a:pt x="13931" y="17564"/>
                    </a:cubicBezTo>
                    <a:cubicBezTo>
                      <a:pt x="10297" y="12113"/>
                      <a:pt x="8076" y="6259"/>
                      <a:pt x="6865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667E9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38"/>
              <p:cNvSpPr/>
              <p:nvPr/>
            </p:nvSpPr>
            <p:spPr>
              <a:xfrm>
                <a:off x="2816930" y="1644831"/>
                <a:ext cx="47886" cy="77898"/>
              </a:xfrm>
              <a:custGeom>
                <a:rect b="b" l="l" r="r" t="t"/>
                <a:pathLst>
                  <a:path extrusionOk="0" h="22005" w="13527">
                    <a:moveTo>
                      <a:pt x="1" y="0"/>
                    </a:moveTo>
                    <a:lnTo>
                      <a:pt x="1" y="0"/>
                    </a:lnTo>
                    <a:cubicBezTo>
                      <a:pt x="808" y="7671"/>
                      <a:pt x="3231" y="15141"/>
                      <a:pt x="6663" y="22005"/>
                    </a:cubicBezTo>
                    <a:cubicBezTo>
                      <a:pt x="10095" y="16554"/>
                      <a:pt x="12517" y="10700"/>
                      <a:pt x="13527" y="4441"/>
                    </a:cubicBezTo>
                    <a:cubicBezTo>
                      <a:pt x="13527" y="3836"/>
                      <a:pt x="13325" y="3028"/>
                      <a:pt x="13325" y="2221"/>
                    </a:cubicBezTo>
                    <a:cubicBezTo>
                      <a:pt x="8682" y="2221"/>
                      <a:pt x="4240" y="1413"/>
                      <a:pt x="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667E9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p38"/>
              <p:cNvSpPr/>
              <p:nvPr/>
            </p:nvSpPr>
            <p:spPr>
              <a:xfrm>
                <a:off x="2889093" y="1602677"/>
                <a:ext cx="205823" cy="180809"/>
              </a:xfrm>
              <a:custGeom>
                <a:rect b="b" l="l" r="r" t="t"/>
                <a:pathLst>
                  <a:path extrusionOk="0" h="51076" w="58142">
                    <a:moveTo>
                      <a:pt x="24428" y="0"/>
                    </a:moveTo>
                    <a:cubicBezTo>
                      <a:pt x="23822" y="808"/>
                      <a:pt x="23419" y="1413"/>
                      <a:pt x="22813" y="2019"/>
                    </a:cubicBezTo>
                    <a:cubicBezTo>
                      <a:pt x="18170" y="6460"/>
                      <a:pt x="12719" y="9892"/>
                      <a:pt x="6865" y="11911"/>
                    </a:cubicBezTo>
                    <a:cubicBezTo>
                      <a:pt x="5855" y="19582"/>
                      <a:pt x="3634" y="27052"/>
                      <a:pt x="1" y="33916"/>
                    </a:cubicBezTo>
                    <a:cubicBezTo>
                      <a:pt x="606" y="34723"/>
                      <a:pt x="1212" y="35733"/>
                      <a:pt x="1818" y="36540"/>
                    </a:cubicBezTo>
                    <a:cubicBezTo>
                      <a:pt x="11306" y="49460"/>
                      <a:pt x="32301" y="51075"/>
                      <a:pt x="42395" y="51075"/>
                    </a:cubicBezTo>
                    <a:lnTo>
                      <a:pt x="43203" y="51075"/>
                    </a:lnTo>
                    <a:cubicBezTo>
                      <a:pt x="46029" y="51075"/>
                      <a:pt x="48451" y="49259"/>
                      <a:pt x="49461" y="46634"/>
                    </a:cubicBezTo>
                    <a:cubicBezTo>
                      <a:pt x="52489" y="37550"/>
                      <a:pt x="58142" y="15949"/>
                      <a:pt x="48451" y="2826"/>
                    </a:cubicBezTo>
                    <a:cubicBezTo>
                      <a:pt x="47846" y="1817"/>
                      <a:pt x="47240" y="1211"/>
                      <a:pt x="46433" y="404"/>
                    </a:cubicBezTo>
                    <a:cubicBezTo>
                      <a:pt x="43001" y="808"/>
                      <a:pt x="39569" y="1211"/>
                      <a:pt x="35935" y="1211"/>
                    </a:cubicBezTo>
                    <a:cubicBezTo>
                      <a:pt x="32099" y="1211"/>
                      <a:pt x="28264" y="808"/>
                      <a:pt x="24428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6" name="Google Shape;856;p38"/>
              <p:cNvSpPr/>
              <p:nvPr/>
            </p:nvSpPr>
            <p:spPr>
              <a:xfrm>
                <a:off x="2864801" y="1644831"/>
                <a:ext cx="48601" cy="77898"/>
              </a:xfrm>
              <a:custGeom>
                <a:rect b="b" l="l" r="r" t="t"/>
                <a:pathLst>
                  <a:path extrusionOk="0" h="22005" w="13729">
                    <a:moveTo>
                      <a:pt x="13729" y="0"/>
                    </a:moveTo>
                    <a:cubicBezTo>
                      <a:pt x="9287" y="1413"/>
                      <a:pt x="4846" y="2221"/>
                      <a:pt x="405" y="2221"/>
                    </a:cubicBezTo>
                    <a:cubicBezTo>
                      <a:pt x="405" y="3028"/>
                      <a:pt x="203" y="3836"/>
                      <a:pt x="1" y="4441"/>
                    </a:cubicBezTo>
                    <a:cubicBezTo>
                      <a:pt x="1212" y="10700"/>
                      <a:pt x="3433" y="16554"/>
                      <a:pt x="7067" y="22005"/>
                    </a:cubicBezTo>
                    <a:cubicBezTo>
                      <a:pt x="10498" y="15141"/>
                      <a:pt x="12719" y="7671"/>
                      <a:pt x="13729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7" name="Google Shape;857;p38"/>
              <p:cNvSpPr/>
              <p:nvPr/>
            </p:nvSpPr>
            <p:spPr>
              <a:xfrm>
                <a:off x="2864086" y="1653402"/>
                <a:ext cx="2149" cy="7151"/>
              </a:xfrm>
              <a:custGeom>
                <a:rect b="b" l="l" r="r" t="t"/>
                <a:pathLst>
                  <a:path extrusionOk="0" h="2020" w="607">
                    <a:moveTo>
                      <a:pt x="1" y="1"/>
                    </a:moveTo>
                    <a:cubicBezTo>
                      <a:pt x="1" y="606"/>
                      <a:pt x="203" y="1414"/>
                      <a:pt x="203" y="2019"/>
                    </a:cubicBezTo>
                    <a:cubicBezTo>
                      <a:pt x="405" y="1414"/>
                      <a:pt x="405" y="606"/>
                      <a:pt x="60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p38"/>
              <p:cNvSpPr/>
              <p:nvPr/>
            </p:nvSpPr>
            <p:spPr>
              <a:xfrm>
                <a:off x="3006983" y="1313318"/>
                <a:ext cx="225119" cy="279430"/>
              </a:xfrm>
              <a:custGeom>
                <a:rect b="b" l="l" r="r" t="t"/>
                <a:pathLst>
                  <a:path extrusionOk="0" h="78935" w="63593">
                    <a:moveTo>
                      <a:pt x="11104" y="0"/>
                    </a:moveTo>
                    <a:cubicBezTo>
                      <a:pt x="7672" y="0"/>
                      <a:pt x="4240" y="606"/>
                      <a:pt x="1010" y="1413"/>
                    </a:cubicBezTo>
                    <a:lnTo>
                      <a:pt x="1010" y="2625"/>
                    </a:lnTo>
                    <a:cubicBezTo>
                      <a:pt x="1010" y="6662"/>
                      <a:pt x="606" y="10498"/>
                      <a:pt x="1" y="14334"/>
                    </a:cubicBezTo>
                    <a:cubicBezTo>
                      <a:pt x="1010" y="13930"/>
                      <a:pt x="1818" y="13728"/>
                      <a:pt x="2827" y="13324"/>
                    </a:cubicBezTo>
                    <a:cubicBezTo>
                      <a:pt x="5451" y="12517"/>
                      <a:pt x="8278" y="12113"/>
                      <a:pt x="11104" y="12113"/>
                    </a:cubicBezTo>
                    <a:cubicBezTo>
                      <a:pt x="24630" y="12113"/>
                      <a:pt x="38559" y="21198"/>
                      <a:pt x="45020" y="25841"/>
                    </a:cubicBezTo>
                    <a:cubicBezTo>
                      <a:pt x="47240" y="27456"/>
                      <a:pt x="48048" y="30484"/>
                      <a:pt x="47240" y="33108"/>
                    </a:cubicBezTo>
                    <a:cubicBezTo>
                      <a:pt x="44414" y="42395"/>
                      <a:pt x="36339" y="62986"/>
                      <a:pt x="20592" y="68033"/>
                    </a:cubicBezTo>
                    <a:cubicBezTo>
                      <a:pt x="19583" y="68235"/>
                      <a:pt x="18573" y="68639"/>
                      <a:pt x="17564" y="68841"/>
                    </a:cubicBezTo>
                    <a:cubicBezTo>
                      <a:pt x="20188" y="71667"/>
                      <a:pt x="22813" y="74494"/>
                      <a:pt x="25034" y="77522"/>
                    </a:cubicBezTo>
                    <a:cubicBezTo>
                      <a:pt x="25235" y="77925"/>
                      <a:pt x="25639" y="78531"/>
                      <a:pt x="25841" y="78935"/>
                    </a:cubicBezTo>
                    <a:cubicBezTo>
                      <a:pt x="47240" y="71062"/>
                      <a:pt x="58343" y="42799"/>
                      <a:pt x="62381" y="30080"/>
                    </a:cubicBezTo>
                    <a:cubicBezTo>
                      <a:pt x="63592" y="26245"/>
                      <a:pt x="62179" y="22005"/>
                      <a:pt x="58949" y="19583"/>
                    </a:cubicBezTo>
                    <a:cubicBezTo>
                      <a:pt x="49865" y="12921"/>
                      <a:pt x="30081" y="0"/>
                      <a:pt x="11104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p38"/>
              <p:cNvSpPr/>
              <p:nvPr/>
            </p:nvSpPr>
            <p:spPr>
              <a:xfrm>
                <a:off x="2956256" y="1319034"/>
                <a:ext cx="54314" cy="72184"/>
              </a:xfrm>
              <a:custGeom>
                <a:rect b="b" l="l" r="r" t="t"/>
                <a:pathLst>
                  <a:path extrusionOk="0" h="20391" w="15343">
                    <a:moveTo>
                      <a:pt x="15343" y="0"/>
                    </a:moveTo>
                    <a:lnTo>
                      <a:pt x="13930" y="404"/>
                    </a:lnTo>
                    <a:cubicBezTo>
                      <a:pt x="10094" y="1413"/>
                      <a:pt x="6662" y="2827"/>
                      <a:pt x="3230" y="4644"/>
                    </a:cubicBezTo>
                    <a:cubicBezTo>
                      <a:pt x="2827" y="9691"/>
                      <a:pt x="1817" y="14737"/>
                      <a:pt x="0" y="19583"/>
                    </a:cubicBezTo>
                    <a:lnTo>
                      <a:pt x="1010" y="20390"/>
                    </a:lnTo>
                    <a:cubicBezTo>
                      <a:pt x="5047" y="17160"/>
                      <a:pt x="9489" y="14737"/>
                      <a:pt x="14334" y="12921"/>
                    </a:cubicBezTo>
                    <a:cubicBezTo>
                      <a:pt x="14939" y="9085"/>
                      <a:pt x="15343" y="5047"/>
                      <a:pt x="15343" y="1212"/>
                    </a:cubicBezTo>
                    <a:lnTo>
                      <a:pt x="15343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869F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p38"/>
              <p:cNvSpPr/>
              <p:nvPr/>
            </p:nvSpPr>
            <p:spPr>
              <a:xfrm>
                <a:off x="2919817" y="1335466"/>
                <a:ext cx="47886" cy="52888"/>
              </a:xfrm>
              <a:custGeom>
                <a:rect b="b" l="l" r="r" t="t"/>
                <a:pathLst>
                  <a:path extrusionOk="0" h="14940" w="13527">
                    <a:moveTo>
                      <a:pt x="13526" y="1"/>
                    </a:moveTo>
                    <a:cubicBezTo>
                      <a:pt x="8681" y="2423"/>
                      <a:pt x="4038" y="5451"/>
                      <a:pt x="0" y="9085"/>
                    </a:cubicBezTo>
                    <a:cubicBezTo>
                      <a:pt x="3634" y="10498"/>
                      <a:pt x="7066" y="12517"/>
                      <a:pt x="10296" y="14940"/>
                    </a:cubicBezTo>
                    <a:cubicBezTo>
                      <a:pt x="12113" y="10094"/>
                      <a:pt x="13123" y="5048"/>
                      <a:pt x="1352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p38"/>
              <p:cNvSpPr/>
              <p:nvPr/>
            </p:nvSpPr>
            <p:spPr>
              <a:xfrm>
                <a:off x="3002697" y="1557663"/>
                <a:ext cx="95053" cy="46455"/>
              </a:xfrm>
              <a:custGeom>
                <a:rect b="b" l="l" r="r" t="t"/>
                <a:pathLst>
                  <a:path extrusionOk="0" h="13123" w="26851">
                    <a:moveTo>
                      <a:pt x="18775" y="1"/>
                    </a:moveTo>
                    <a:cubicBezTo>
                      <a:pt x="14737" y="1010"/>
                      <a:pt x="10700" y="1414"/>
                      <a:pt x="6460" y="1616"/>
                    </a:cubicBezTo>
                    <a:cubicBezTo>
                      <a:pt x="4240" y="1616"/>
                      <a:pt x="2019" y="1414"/>
                      <a:pt x="0" y="1010"/>
                    </a:cubicBezTo>
                    <a:lnTo>
                      <a:pt x="0" y="1010"/>
                    </a:lnTo>
                    <a:cubicBezTo>
                      <a:pt x="5451" y="4038"/>
                      <a:pt x="10498" y="8076"/>
                      <a:pt x="14334" y="13123"/>
                    </a:cubicBezTo>
                    <a:cubicBezTo>
                      <a:pt x="18169" y="12517"/>
                      <a:pt x="22005" y="11508"/>
                      <a:pt x="25841" y="10297"/>
                    </a:cubicBezTo>
                    <a:cubicBezTo>
                      <a:pt x="26245" y="10297"/>
                      <a:pt x="26648" y="10095"/>
                      <a:pt x="26850" y="9893"/>
                    </a:cubicBezTo>
                    <a:cubicBezTo>
                      <a:pt x="26648" y="9489"/>
                      <a:pt x="26446" y="9085"/>
                      <a:pt x="26043" y="8682"/>
                    </a:cubicBezTo>
                    <a:cubicBezTo>
                      <a:pt x="23822" y="5452"/>
                      <a:pt x="21399" y="2625"/>
                      <a:pt x="1877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38"/>
              <p:cNvSpPr/>
              <p:nvPr/>
            </p:nvSpPr>
            <p:spPr>
              <a:xfrm>
                <a:off x="2975545" y="1561238"/>
                <a:ext cx="78616" cy="45740"/>
              </a:xfrm>
              <a:custGeom>
                <a:rect b="b" l="l" r="r" t="t"/>
                <a:pathLst>
                  <a:path extrusionOk="0" h="12921" w="22208">
                    <a:moveTo>
                      <a:pt x="7672" y="0"/>
                    </a:moveTo>
                    <a:cubicBezTo>
                      <a:pt x="5654" y="4442"/>
                      <a:pt x="3231" y="8277"/>
                      <a:pt x="1" y="11709"/>
                    </a:cubicBezTo>
                    <a:cubicBezTo>
                      <a:pt x="3837" y="12517"/>
                      <a:pt x="7672" y="12920"/>
                      <a:pt x="11508" y="12920"/>
                    </a:cubicBezTo>
                    <a:cubicBezTo>
                      <a:pt x="15142" y="12920"/>
                      <a:pt x="18574" y="12517"/>
                      <a:pt x="22208" y="12113"/>
                    </a:cubicBezTo>
                    <a:cubicBezTo>
                      <a:pt x="18170" y="7066"/>
                      <a:pt x="13123" y="3028"/>
                      <a:pt x="7672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p38"/>
              <p:cNvSpPr/>
              <p:nvPr/>
            </p:nvSpPr>
            <p:spPr>
              <a:xfrm>
                <a:off x="2959827" y="1364044"/>
                <a:ext cx="47171" cy="60035"/>
              </a:xfrm>
              <a:custGeom>
                <a:rect b="b" l="l" r="r" t="t"/>
                <a:pathLst>
                  <a:path extrusionOk="0" h="16959" w="13325">
                    <a:moveTo>
                      <a:pt x="13325" y="1"/>
                    </a:moveTo>
                    <a:lnTo>
                      <a:pt x="13325" y="1"/>
                    </a:lnTo>
                    <a:cubicBezTo>
                      <a:pt x="8480" y="1818"/>
                      <a:pt x="4038" y="4442"/>
                      <a:pt x="1" y="7672"/>
                    </a:cubicBezTo>
                    <a:cubicBezTo>
                      <a:pt x="1010" y="8480"/>
                      <a:pt x="2019" y="9287"/>
                      <a:pt x="2827" y="10095"/>
                    </a:cubicBezTo>
                    <a:cubicBezTo>
                      <a:pt x="4846" y="12315"/>
                      <a:pt x="6663" y="14536"/>
                      <a:pt x="8278" y="16959"/>
                    </a:cubicBezTo>
                    <a:cubicBezTo>
                      <a:pt x="10700" y="11508"/>
                      <a:pt x="12315" y="5855"/>
                      <a:pt x="1332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" name="Google Shape;864;p38"/>
              <p:cNvSpPr/>
              <p:nvPr/>
            </p:nvSpPr>
            <p:spPr>
              <a:xfrm>
                <a:off x="3002697" y="1515509"/>
                <a:ext cx="67179" cy="47170"/>
              </a:xfrm>
              <a:custGeom>
                <a:rect b="b" l="l" r="r" t="t"/>
                <a:pathLst>
                  <a:path extrusionOk="0" h="13325" w="18977">
                    <a:moveTo>
                      <a:pt x="2827" y="1"/>
                    </a:moveTo>
                    <a:cubicBezTo>
                      <a:pt x="2625" y="4442"/>
                      <a:pt x="1615" y="8682"/>
                      <a:pt x="0" y="12921"/>
                    </a:cubicBezTo>
                    <a:cubicBezTo>
                      <a:pt x="2221" y="13123"/>
                      <a:pt x="4442" y="13325"/>
                      <a:pt x="6460" y="13325"/>
                    </a:cubicBezTo>
                    <a:cubicBezTo>
                      <a:pt x="10700" y="13325"/>
                      <a:pt x="14939" y="12719"/>
                      <a:pt x="18977" y="11710"/>
                    </a:cubicBezTo>
                    <a:cubicBezTo>
                      <a:pt x="14132" y="7067"/>
                      <a:pt x="8883" y="3029"/>
                      <a:pt x="2827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" name="Google Shape;865;p38"/>
              <p:cNvSpPr/>
              <p:nvPr/>
            </p:nvSpPr>
            <p:spPr>
              <a:xfrm>
                <a:off x="3001982" y="1561238"/>
                <a:ext cx="719" cy="4"/>
              </a:xfrm>
              <a:custGeom>
                <a:rect b="b" l="l" r="r" t="t"/>
                <a:pathLst>
                  <a:path extrusionOk="0" h="1" w="203">
                    <a:moveTo>
                      <a:pt x="202" y="0"/>
                    </a:moveTo>
                    <a:lnTo>
                      <a:pt x="20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38"/>
              <p:cNvSpPr/>
              <p:nvPr/>
            </p:nvSpPr>
            <p:spPr>
              <a:xfrm>
                <a:off x="2727622" y="1560523"/>
                <a:ext cx="4" cy="4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38"/>
              <p:cNvSpPr/>
              <p:nvPr/>
            </p:nvSpPr>
            <p:spPr>
              <a:xfrm>
                <a:off x="2706186" y="1356898"/>
                <a:ext cx="321598" cy="311591"/>
              </a:xfrm>
              <a:custGeom>
                <a:rect b="b" l="l" r="r" t="t"/>
                <a:pathLst>
                  <a:path extrusionOk="0" fill="none" h="88020" w="90847">
                    <a:moveTo>
                      <a:pt x="44818" y="1"/>
                    </a:moveTo>
                    <a:cubicBezTo>
                      <a:pt x="24832" y="1"/>
                      <a:pt x="7672" y="13931"/>
                      <a:pt x="3836" y="33715"/>
                    </a:cubicBezTo>
                    <a:cubicBezTo>
                      <a:pt x="1" y="53297"/>
                      <a:pt x="10297" y="72879"/>
                      <a:pt x="28869" y="80550"/>
                    </a:cubicBezTo>
                    <a:cubicBezTo>
                      <a:pt x="47240" y="88020"/>
                      <a:pt x="68639" y="81560"/>
                      <a:pt x="79743" y="65006"/>
                    </a:cubicBezTo>
                    <a:cubicBezTo>
                      <a:pt x="90846" y="48452"/>
                      <a:pt x="88625" y="26245"/>
                      <a:pt x="74494" y="12114"/>
                    </a:cubicBezTo>
                    <a:cubicBezTo>
                      <a:pt x="66621" y="4240"/>
                      <a:pt x="55921" y="1"/>
                      <a:pt x="44818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FFFFFF"/>
                </a:solidFill>
                <a:prstDash val="solid"/>
                <a:miter lim="20187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8" name="Google Shape;868;p38"/>
            <p:cNvGrpSpPr/>
            <p:nvPr/>
          </p:nvGrpSpPr>
          <p:grpSpPr>
            <a:xfrm>
              <a:off x="2517909" y="1188726"/>
              <a:ext cx="702702" cy="725213"/>
              <a:chOff x="2517909" y="1188726"/>
              <a:chExt cx="702702" cy="725213"/>
            </a:xfrm>
          </p:grpSpPr>
          <p:sp>
            <p:nvSpPr>
              <p:cNvPr id="869" name="Google Shape;869;p38"/>
              <p:cNvSpPr/>
              <p:nvPr/>
            </p:nvSpPr>
            <p:spPr>
              <a:xfrm>
                <a:off x="2621966" y="1188726"/>
                <a:ext cx="114832" cy="86149"/>
              </a:xfrm>
              <a:custGeom>
                <a:rect b="b" l="l" r="r" t="t"/>
                <a:pathLst>
                  <a:path extrusionOk="0" h="7716" w="10285">
                    <a:moveTo>
                      <a:pt x="10284" y="1"/>
                    </a:moveTo>
                    <a:lnTo>
                      <a:pt x="7413" y="282"/>
                    </a:lnTo>
                    <a:lnTo>
                      <a:pt x="7949" y="1144"/>
                    </a:lnTo>
                    <a:cubicBezTo>
                      <a:pt x="4966" y="2788"/>
                      <a:pt x="2280" y="4920"/>
                      <a:pt x="0" y="7451"/>
                    </a:cubicBezTo>
                    <a:lnTo>
                      <a:pt x="294" y="7716"/>
                    </a:lnTo>
                    <a:cubicBezTo>
                      <a:pt x="2547" y="5212"/>
                      <a:pt x="5206" y="3102"/>
                      <a:pt x="8156" y="1479"/>
                    </a:cubicBezTo>
                    <a:lnTo>
                      <a:pt x="8760" y="245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Google Shape;870;p38"/>
              <p:cNvSpPr/>
              <p:nvPr/>
            </p:nvSpPr>
            <p:spPr>
              <a:xfrm>
                <a:off x="2517909" y="1543306"/>
                <a:ext cx="54396" cy="134951"/>
              </a:xfrm>
              <a:custGeom>
                <a:rect b="b" l="l" r="r" t="t"/>
                <a:pathLst>
                  <a:path extrusionOk="0" h="12087" w="4872">
                    <a:moveTo>
                      <a:pt x="4871" y="11889"/>
                    </a:moveTo>
                    <a:cubicBezTo>
                      <a:pt x="3186" y="8971"/>
                      <a:pt x="2004" y="5793"/>
                      <a:pt x="1370" y="2482"/>
                    </a:cubicBezTo>
                    <a:lnTo>
                      <a:pt x="2481" y="2209"/>
                    </a:lnTo>
                    <a:lnTo>
                      <a:pt x="620" y="0"/>
                    </a:lnTo>
                    <a:lnTo>
                      <a:pt x="1" y="2820"/>
                    </a:lnTo>
                    <a:lnTo>
                      <a:pt x="987" y="2578"/>
                    </a:lnTo>
                    <a:cubicBezTo>
                      <a:pt x="1629" y="5923"/>
                      <a:pt x="2827" y="9136"/>
                      <a:pt x="4530" y="12087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" name="Google Shape;871;p38"/>
              <p:cNvSpPr/>
              <p:nvPr/>
            </p:nvSpPr>
            <p:spPr>
              <a:xfrm>
                <a:off x="3174265" y="1556894"/>
                <a:ext cx="46346" cy="135275"/>
              </a:xfrm>
              <a:custGeom>
                <a:rect b="b" l="l" r="r" t="t"/>
                <a:pathLst>
                  <a:path extrusionOk="0" h="12116" w="4151">
                    <a:moveTo>
                      <a:pt x="4150" y="41"/>
                    </a:moveTo>
                    <a:lnTo>
                      <a:pt x="3759" y="0"/>
                    </a:lnTo>
                    <a:cubicBezTo>
                      <a:pt x="3405" y="3350"/>
                      <a:pt x="2494" y="6618"/>
                      <a:pt x="1059" y="9668"/>
                    </a:cubicBezTo>
                    <a:lnTo>
                      <a:pt x="0" y="9237"/>
                    </a:lnTo>
                    <a:lnTo>
                      <a:pt x="208" y="12116"/>
                    </a:lnTo>
                    <a:lnTo>
                      <a:pt x="2367" y="10200"/>
                    </a:lnTo>
                    <a:lnTo>
                      <a:pt x="1426" y="9817"/>
                    </a:lnTo>
                    <a:cubicBezTo>
                      <a:pt x="2873" y="6733"/>
                      <a:pt x="3793" y="3429"/>
                      <a:pt x="4150" y="4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2" name="Google Shape;872;p38"/>
              <p:cNvSpPr/>
              <p:nvPr/>
            </p:nvSpPr>
            <p:spPr>
              <a:xfrm>
                <a:off x="3023194" y="1197200"/>
                <a:ext cx="116417" cy="83525"/>
              </a:xfrm>
              <a:custGeom>
                <a:rect b="b" l="l" r="r" t="t"/>
                <a:pathLst>
                  <a:path extrusionOk="0" h="7481" w="10427">
                    <a:moveTo>
                      <a:pt x="10427" y="7480"/>
                    </a:moveTo>
                    <a:lnTo>
                      <a:pt x="9270" y="4835"/>
                    </a:lnTo>
                    <a:lnTo>
                      <a:pt x="8616" y="5611"/>
                    </a:lnTo>
                    <a:cubicBezTo>
                      <a:pt x="6131" y="3282"/>
                      <a:pt x="3273" y="1386"/>
                      <a:pt x="160" y="1"/>
                    </a:cubicBezTo>
                    <a:lnTo>
                      <a:pt x="0" y="361"/>
                    </a:lnTo>
                    <a:cubicBezTo>
                      <a:pt x="3078" y="1731"/>
                      <a:pt x="5904" y="3608"/>
                      <a:pt x="8362" y="5913"/>
                    </a:cubicBezTo>
                    <a:lnTo>
                      <a:pt x="7624" y="6787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3" name="Google Shape;873;p38"/>
              <p:cNvSpPr/>
              <p:nvPr/>
            </p:nvSpPr>
            <p:spPr>
              <a:xfrm rot="8660313">
                <a:off x="2818264" y="1804296"/>
                <a:ext cx="116433" cy="83536"/>
              </a:xfrm>
              <a:custGeom>
                <a:rect b="b" l="l" r="r" t="t"/>
                <a:pathLst>
                  <a:path extrusionOk="0" h="7481" w="10427">
                    <a:moveTo>
                      <a:pt x="10427" y="7480"/>
                    </a:moveTo>
                    <a:lnTo>
                      <a:pt x="9270" y="4835"/>
                    </a:lnTo>
                    <a:lnTo>
                      <a:pt x="8616" y="5611"/>
                    </a:lnTo>
                    <a:cubicBezTo>
                      <a:pt x="6131" y="3282"/>
                      <a:pt x="3273" y="1386"/>
                      <a:pt x="160" y="1"/>
                    </a:cubicBezTo>
                    <a:lnTo>
                      <a:pt x="0" y="361"/>
                    </a:lnTo>
                    <a:cubicBezTo>
                      <a:pt x="3078" y="1731"/>
                      <a:pt x="5904" y="3608"/>
                      <a:pt x="8362" y="5913"/>
                    </a:cubicBezTo>
                    <a:lnTo>
                      <a:pt x="7624" y="6787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74" name="Google Shape;874;p38"/>
          <p:cNvGrpSpPr/>
          <p:nvPr/>
        </p:nvGrpSpPr>
        <p:grpSpPr>
          <a:xfrm>
            <a:off x="5919225" y="277504"/>
            <a:ext cx="709012" cy="739359"/>
            <a:chOff x="5830645" y="1256617"/>
            <a:chExt cx="530340" cy="553040"/>
          </a:xfrm>
        </p:grpSpPr>
        <p:grpSp>
          <p:nvGrpSpPr>
            <p:cNvPr id="875" name="Google Shape;875;p38"/>
            <p:cNvGrpSpPr/>
            <p:nvPr/>
          </p:nvGrpSpPr>
          <p:grpSpPr>
            <a:xfrm>
              <a:off x="5830645" y="1256617"/>
              <a:ext cx="259743" cy="269908"/>
              <a:chOff x="5830645" y="1256617"/>
              <a:chExt cx="259743" cy="269908"/>
            </a:xfrm>
          </p:grpSpPr>
          <p:sp>
            <p:nvSpPr>
              <p:cNvPr id="876" name="Google Shape;876;p38"/>
              <p:cNvSpPr/>
              <p:nvPr/>
            </p:nvSpPr>
            <p:spPr>
              <a:xfrm>
                <a:off x="5830645" y="1294145"/>
                <a:ext cx="259743" cy="232380"/>
              </a:xfrm>
              <a:custGeom>
                <a:rect b="b" l="l" r="r" t="t"/>
                <a:pathLst>
                  <a:path extrusionOk="0" h="9121" w="10195">
                    <a:moveTo>
                      <a:pt x="7470" y="1"/>
                    </a:moveTo>
                    <a:cubicBezTo>
                      <a:pt x="7469" y="1"/>
                      <a:pt x="7468" y="1"/>
                      <a:pt x="7467" y="1"/>
                    </a:cubicBezTo>
                    <a:lnTo>
                      <a:pt x="7044" y="1"/>
                    </a:lnTo>
                    <a:cubicBezTo>
                      <a:pt x="7044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lnTo>
                      <a:pt x="0" y="1"/>
                    </a:lnTo>
                    <a:lnTo>
                      <a:pt x="0" y="6393"/>
                    </a:lnTo>
                    <a:cubicBezTo>
                      <a:pt x="0" y="7900"/>
                      <a:pt x="1220" y="9120"/>
                      <a:pt x="2727" y="9120"/>
                    </a:cubicBezTo>
                    <a:lnTo>
                      <a:pt x="6018" y="9120"/>
                    </a:lnTo>
                    <a:cubicBezTo>
                      <a:pt x="6148" y="6883"/>
                      <a:pt x="7951" y="5095"/>
                      <a:pt x="10194" y="4987"/>
                    </a:cubicBezTo>
                    <a:lnTo>
                      <a:pt x="10194" y="2726"/>
                    </a:lnTo>
                    <a:cubicBezTo>
                      <a:pt x="10194" y="1222"/>
                      <a:pt x="8974" y="1"/>
                      <a:pt x="747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5F7D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7" name="Google Shape;877;p38"/>
              <p:cNvSpPr/>
              <p:nvPr/>
            </p:nvSpPr>
            <p:spPr>
              <a:xfrm>
                <a:off x="5922950" y="1256617"/>
                <a:ext cx="75057" cy="75057"/>
              </a:xfrm>
              <a:custGeom>
                <a:rect b="b" l="l" r="r" t="t"/>
                <a:pathLst>
                  <a:path extrusionOk="0" h="2946" w="2946">
                    <a:moveTo>
                      <a:pt x="1474" y="1"/>
                    </a:moveTo>
                    <a:cubicBezTo>
                      <a:pt x="661" y="1"/>
                      <a:pt x="1" y="660"/>
                      <a:pt x="1" y="1472"/>
                    </a:cubicBezTo>
                    <a:cubicBezTo>
                      <a:pt x="1" y="2286"/>
                      <a:pt x="661" y="2945"/>
                      <a:pt x="1474" y="2945"/>
                    </a:cubicBezTo>
                    <a:cubicBezTo>
                      <a:pt x="2288" y="2945"/>
                      <a:pt x="2946" y="2286"/>
                      <a:pt x="2946" y="1472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5F7D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8" name="Google Shape;878;p38"/>
            <p:cNvGrpSpPr/>
            <p:nvPr/>
          </p:nvGrpSpPr>
          <p:grpSpPr>
            <a:xfrm>
              <a:off x="6101293" y="1256617"/>
              <a:ext cx="259692" cy="269908"/>
              <a:chOff x="6101293" y="1256617"/>
              <a:chExt cx="259692" cy="269908"/>
            </a:xfrm>
          </p:grpSpPr>
          <p:sp>
            <p:nvSpPr>
              <p:cNvPr id="879" name="Google Shape;879;p38"/>
              <p:cNvSpPr/>
              <p:nvPr/>
            </p:nvSpPr>
            <p:spPr>
              <a:xfrm>
                <a:off x="6101293" y="1294145"/>
                <a:ext cx="259692" cy="232380"/>
              </a:xfrm>
              <a:custGeom>
                <a:rect b="b" l="l" r="r" t="t"/>
                <a:pathLst>
                  <a:path extrusionOk="0" h="9121" w="10193">
                    <a:moveTo>
                      <a:pt x="2726" y="1"/>
                    </a:moveTo>
                    <a:cubicBezTo>
                      <a:pt x="1220" y="1"/>
                      <a:pt x="0" y="1221"/>
                      <a:pt x="0" y="2726"/>
                    </a:cubicBezTo>
                    <a:lnTo>
                      <a:pt x="0" y="4987"/>
                    </a:lnTo>
                    <a:cubicBezTo>
                      <a:pt x="2244" y="5095"/>
                      <a:pt x="4045" y="6883"/>
                      <a:pt x="4177" y="9120"/>
                    </a:cubicBezTo>
                    <a:lnTo>
                      <a:pt x="7467" y="9120"/>
                    </a:lnTo>
                    <a:cubicBezTo>
                      <a:pt x="8973" y="9120"/>
                      <a:pt x="10193" y="7900"/>
                      <a:pt x="10193" y="6393"/>
                    </a:cubicBezTo>
                    <a:lnTo>
                      <a:pt x="10193" y="1"/>
                    </a:lnTo>
                    <a:lnTo>
                      <a:pt x="7043" y="1"/>
                    </a:lnTo>
                    <a:cubicBezTo>
                      <a:pt x="7043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0" name="Google Shape;880;p38"/>
              <p:cNvSpPr/>
              <p:nvPr/>
            </p:nvSpPr>
            <p:spPr>
              <a:xfrm>
                <a:off x="6193623" y="1256617"/>
                <a:ext cx="75031" cy="75057"/>
              </a:xfrm>
              <a:custGeom>
                <a:rect b="b" l="l" r="r" t="t"/>
                <a:pathLst>
                  <a:path extrusionOk="0" h="2946" w="2945">
                    <a:moveTo>
                      <a:pt x="1473" y="1"/>
                    </a:moveTo>
                    <a:cubicBezTo>
                      <a:pt x="660" y="1"/>
                      <a:pt x="0" y="660"/>
                      <a:pt x="0" y="1472"/>
                    </a:cubicBezTo>
                    <a:cubicBezTo>
                      <a:pt x="0" y="2286"/>
                      <a:pt x="660" y="2945"/>
                      <a:pt x="1473" y="2945"/>
                    </a:cubicBezTo>
                    <a:cubicBezTo>
                      <a:pt x="2285" y="2945"/>
                      <a:pt x="2945" y="2286"/>
                      <a:pt x="2945" y="1472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1" name="Google Shape;881;p38"/>
            <p:cNvGrpSpPr/>
            <p:nvPr/>
          </p:nvGrpSpPr>
          <p:grpSpPr>
            <a:xfrm>
              <a:off x="5830645" y="1539749"/>
              <a:ext cx="259692" cy="269908"/>
              <a:chOff x="5830645" y="1539749"/>
              <a:chExt cx="259692" cy="269908"/>
            </a:xfrm>
          </p:grpSpPr>
          <p:sp>
            <p:nvSpPr>
              <p:cNvPr id="882" name="Google Shape;882;p38"/>
              <p:cNvSpPr/>
              <p:nvPr/>
            </p:nvSpPr>
            <p:spPr>
              <a:xfrm>
                <a:off x="5830645" y="1539749"/>
                <a:ext cx="259692" cy="232406"/>
              </a:xfrm>
              <a:custGeom>
                <a:rect b="b" l="l" r="r" t="t"/>
                <a:pathLst>
                  <a:path extrusionOk="0" h="9122" w="10193">
                    <a:moveTo>
                      <a:pt x="2727" y="1"/>
                    </a:moveTo>
                    <a:cubicBezTo>
                      <a:pt x="1220" y="1"/>
                      <a:pt x="0" y="1223"/>
                      <a:pt x="0" y="2728"/>
                    </a:cubicBezTo>
                    <a:lnTo>
                      <a:pt x="0" y="9122"/>
                    </a:lnTo>
                    <a:lnTo>
                      <a:pt x="3150" y="9122"/>
                    </a:lnTo>
                    <a:cubicBezTo>
                      <a:pt x="3150" y="8046"/>
                      <a:pt x="4021" y="7175"/>
                      <a:pt x="5097" y="7175"/>
                    </a:cubicBezTo>
                    <a:cubicBezTo>
                      <a:pt x="6172" y="7175"/>
                      <a:pt x="7044" y="8046"/>
                      <a:pt x="7044" y="9122"/>
                    </a:cubicBezTo>
                    <a:lnTo>
                      <a:pt x="7467" y="9122"/>
                    </a:lnTo>
                    <a:cubicBezTo>
                      <a:pt x="8972" y="9122"/>
                      <a:pt x="10192" y="7900"/>
                      <a:pt x="10192" y="6395"/>
                    </a:cubicBezTo>
                    <a:lnTo>
                      <a:pt x="10192" y="4135"/>
                    </a:lnTo>
                    <a:cubicBezTo>
                      <a:pt x="7951" y="4028"/>
                      <a:pt x="6148" y="2239"/>
                      <a:pt x="6018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p38"/>
              <p:cNvSpPr/>
              <p:nvPr/>
            </p:nvSpPr>
            <p:spPr>
              <a:xfrm>
                <a:off x="5922950" y="1734600"/>
                <a:ext cx="75057" cy="75057"/>
              </a:xfrm>
              <a:custGeom>
                <a:rect b="b" l="l" r="r" t="t"/>
                <a:pathLst>
                  <a:path extrusionOk="0" h="2946" w="2946">
                    <a:moveTo>
                      <a:pt x="1474" y="1"/>
                    </a:moveTo>
                    <a:cubicBezTo>
                      <a:pt x="661" y="1"/>
                      <a:pt x="1" y="660"/>
                      <a:pt x="1" y="1474"/>
                    </a:cubicBezTo>
                    <a:cubicBezTo>
                      <a:pt x="1" y="2287"/>
                      <a:pt x="661" y="2946"/>
                      <a:pt x="1474" y="2946"/>
                    </a:cubicBezTo>
                    <a:cubicBezTo>
                      <a:pt x="2288" y="2946"/>
                      <a:pt x="2946" y="2287"/>
                      <a:pt x="2946" y="1474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4" name="Google Shape;884;p38"/>
            <p:cNvGrpSpPr/>
            <p:nvPr/>
          </p:nvGrpSpPr>
          <p:grpSpPr>
            <a:xfrm>
              <a:off x="6101293" y="1539749"/>
              <a:ext cx="259692" cy="269908"/>
              <a:chOff x="6101293" y="1539749"/>
              <a:chExt cx="259692" cy="269908"/>
            </a:xfrm>
          </p:grpSpPr>
          <p:sp>
            <p:nvSpPr>
              <p:cNvPr id="885" name="Google Shape;885;p38"/>
              <p:cNvSpPr/>
              <p:nvPr/>
            </p:nvSpPr>
            <p:spPr>
              <a:xfrm>
                <a:off x="6101293" y="1539749"/>
                <a:ext cx="259692" cy="232406"/>
              </a:xfrm>
              <a:custGeom>
                <a:rect b="b" l="l" r="r" t="t"/>
                <a:pathLst>
                  <a:path extrusionOk="0" h="9122" w="10193">
                    <a:moveTo>
                      <a:pt x="4177" y="1"/>
                    </a:moveTo>
                    <a:cubicBezTo>
                      <a:pt x="4045" y="2239"/>
                      <a:pt x="2244" y="4027"/>
                      <a:pt x="0" y="4135"/>
                    </a:cubicBezTo>
                    <a:lnTo>
                      <a:pt x="0" y="6395"/>
                    </a:lnTo>
                    <a:cubicBezTo>
                      <a:pt x="0" y="7902"/>
                      <a:pt x="1220" y="9122"/>
                      <a:pt x="2726" y="9122"/>
                    </a:cubicBezTo>
                    <a:lnTo>
                      <a:pt x="3148" y="9122"/>
                    </a:lnTo>
                    <a:cubicBezTo>
                      <a:pt x="3148" y="8046"/>
                      <a:pt x="4020" y="7175"/>
                      <a:pt x="5096" y="7175"/>
                    </a:cubicBezTo>
                    <a:cubicBezTo>
                      <a:pt x="6170" y="7175"/>
                      <a:pt x="7043" y="8046"/>
                      <a:pt x="7043" y="9122"/>
                    </a:cubicBezTo>
                    <a:lnTo>
                      <a:pt x="10193" y="9122"/>
                    </a:lnTo>
                    <a:lnTo>
                      <a:pt x="10193" y="2728"/>
                    </a:lnTo>
                    <a:cubicBezTo>
                      <a:pt x="10193" y="1223"/>
                      <a:pt x="8973" y="2"/>
                      <a:pt x="7467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5F7D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p38"/>
              <p:cNvSpPr/>
              <p:nvPr/>
            </p:nvSpPr>
            <p:spPr>
              <a:xfrm>
                <a:off x="6193623" y="1734600"/>
                <a:ext cx="75031" cy="75057"/>
              </a:xfrm>
              <a:custGeom>
                <a:rect b="b" l="l" r="r" t="t"/>
                <a:pathLst>
                  <a:path extrusionOk="0" h="2946" w="2945">
                    <a:moveTo>
                      <a:pt x="1473" y="1"/>
                    </a:moveTo>
                    <a:cubicBezTo>
                      <a:pt x="660" y="1"/>
                      <a:pt x="0" y="660"/>
                      <a:pt x="0" y="1474"/>
                    </a:cubicBezTo>
                    <a:cubicBezTo>
                      <a:pt x="0" y="2287"/>
                      <a:pt x="660" y="2946"/>
                      <a:pt x="1473" y="2946"/>
                    </a:cubicBezTo>
                    <a:cubicBezTo>
                      <a:pt x="2285" y="2946"/>
                      <a:pt x="2945" y="2287"/>
                      <a:pt x="2945" y="1474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5F7D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87" name="Google Shape;887;p38"/>
            <p:cNvSpPr/>
            <p:nvPr/>
          </p:nvSpPr>
          <p:spPr>
            <a:xfrm>
              <a:off x="5999148" y="1436800"/>
              <a:ext cx="192625" cy="192690"/>
            </a:xfrm>
            <a:custGeom>
              <a:rect b="b" l="l" r="r" t="t"/>
              <a:pathLst>
                <a:path extrusionOk="0" h="2946" w="2945">
                  <a:moveTo>
                    <a:pt x="1473" y="1"/>
                  </a:moveTo>
                  <a:cubicBezTo>
                    <a:pt x="660" y="1"/>
                    <a:pt x="0" y="660"/>
                    <a:pt x="0" y="1472"/>
                  </a:cubicBezTo>
                  <a:cubicBezTo>
                    <a:pt x="0" y="2286"/>
                    <a:pt x="660" y="2945"/>
                    <a:pt x="1473" y="2945"/>
                  </a:cubicBezTo>
                  <a:cubicBezTo>
                    <a:pt x="2285" y="2945"/>
                    <a:pt x="2945" y="2286"/>
                    <a:pt x="2945" y="1472"/>
                  </a:cubicBezTo>
                  <a:cubicBezTo>
                    <a:pt x="2945" y="660"/>
                    <a:pt x="2285" y="1"/>
                    <a:pt x="147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39"/>
          <p:cNvSpPr txBox="1"/>
          <p:nvPr>
            <p:ph idx="1" type="body"/>
          </p:nvPr>
        </p:nvSpPr>
        <p:spPr>
          <a:xfrm>
            <a:off x="2441675" y="240675"/>
            <a:ext cx="31278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3"/>
                </a:solidFill>
              </a:rPr>
              <a:t>Table: </a:t>
            </a:r>
            <a:r>
              <a:rPr b="1" lang="en" sz="3000">
                <a:solidFill>
                  <a:schemeClr val="accent3"/>
                </a:solidFill>
              </a:rPr>
              <a:t>Contact </a:t>
            </a:r>
            <a:endParaRPr b="1" sz="3000">
              <a:solidFill>
                <a:schemeClr val="accent3"/>
              </a:solidFill>
            </a:endParaRPr>
          </a:p>
        </p:txBody>
      </p:sp>
      <p:pic>
        <p:nvPicPr>
          <p:cNvPr id="893" name="Google Shape;893;p39"/>
          <p:cNvPicPr preferRelativeResize="0"/>
          <p:nvPr/>
        </p:nvPicPr>
        <p:blipFill rotWithShape="1">
          <a:blip r:embed="rId3">
            <a:alphaModFix/>
          </a:blip>
          <a:srcRect b="8029" l="1080" r="-1080" t="-8030"/>
          <a:stretch/>
        </p:blipFill>
        <p:spPr>
          <a:xfrm>
            <a:off x="1782700" y="695325"/>
            <a:ext cx="4642526" cy="1876425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39"/>
          <p:cNvSpPr txBox="1"/>
          <p:nvPr>
            <p:ph idx="1" type="body"/>
          </p:nvPr>
        </p:nvSpPr>
        <p:spPr>
          <a:xfrm>
            <a:off x="2290900" y="2842775"/>
            <a:ext cx="36261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accent3"/>
                </a:solidFill>
              </a:rPr>
              <a:t>Table: </a:t>
            </a:r>
            <a:r>
              <a:rPr b="1" lang="en" sz="2900">
                <a:solidFill>
                  <a:schemeClr val="accent3"/>
                </a:solidFill>
              </a:rPr>
              <a:t>Category </a:t>
            </a:r>
            <a:endParaRPr b="1" sz="2900">
              <a:solidFill>
                <a:schemeClr val="accent3"/>
              </a:solidFill>
            </a:endParaRPr>
          </a:p>
        </p:txBody>
      </p:sp>
      <p:pic>
        <p:nvPicPr>
          <p:cNvPr id="895" name="Google Shape;89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7975" y="3558275"/>
            <a:ext cx="4642526" cy="1165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6" name="Google Shape;896;p39"/>
          <p:cNvGrpSpPr/>
          <p:nvPr/>
        </p:nvGrpSpPr>
        <p:grpSpPr>
          <a:xfrm>
            <a:off x="7960405" y="101167"/>
            <a:ext cx="940737" cy="721067"/>
            <a:chOff x="6599718" y="2068734"/>
            <a:chExt cx="940737" cy="721067"/>
          </a:xfrm>
        </p:grpSpPr>
        <p:sp>
          <p:nvSpPr>
            <p:cNvPr id="897" name="Google Shape;897;p39"/>
            <p:cNvSpPr/>
            <p:nvPr/>
          </p:nvSpPr>
          <p:spPr>
            <a:xfrm>
              <a:off x="7138953" y="2569473"/>
              <a:ext cx="366935" cy="115933"/>
            </a:xfrm>
            <a:custGeom>
              <a:rect b="b" l="l" r="r" t="t"/>
              <a:pathLst>
                <a:path extrusionOk="0" fill="none" h="33338" w="105517">
                  <a:moveTo>
                    <a:pt x="8231" y="0"/>
                  </a:moveTo>
                  <a:cubicBezTo>
                    <a:pt x="6610" y="2526"/>
                    <a:pt x="5253" y="5215"/>
                    <a:pt x="4198" y="8042"/>
                  </a:cubicBezTo>
                  <a:cubicBezTo>
                    <a:pt x="3205" y="10656"/>
                    <a:pt x="2803" y="13182"/>
                    <a:pt x="2803" y="14991"/>
                  </a:cubicBezTo>
                  <a:cubicBezTo>
                    <a:pt x="2790" y="18636"/>
                    <a:pt x="2840" y="21274"/>
                    <a:pt x="1" y="23008"/>
                  </a:cubicBezTo>
                  <a:cubicBezTo>
                    <a:pt x="164" y="23549"/>
                    <a:pt x="239" y="24114"/>
                    <a:pt x="227" y="24667"/>
                  </a:cubicBezTo>
                  <a:lnTo>
                    <a:pt x="227" y="33338"/>
                  </a:lnTo>
                  <a:lnTo>
                    <a:pt x="105517" y="33338"/>
                  </a:lnTo>
                  <a:lnTo>
                    <a:pt x="10551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374F66"/>
              </a:solidFill>
              <a:prstDash val="solid"/>
              <a:miter lim="125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39"/>
            <p:cNvSpPr/>
            <p:nvPr/>
          </p:nvSpPr>
          <p:spPr>
            <a:xfrm>
              <a:off x="6650497" y="2579172"/>
              <a:ext cx="346397" cy="118079"/>
            </a:xfrm>
            <a:custGeom>
              <a:rect b="b" l="l" r="r" t="t"/>
              <a:pathLst>
                <a:path extrusionOk="0" fill="none" h="33955" w="99611">
                  <a:moveTo>
                    <a:pt x="99372" y="21891"/>
                  </a:moveTo>
                  <a:cubicBezTo>
                    <a:pt x="99359" y="21325"/>
                    <a:pt x="99435" y="20760"/>
                    <a:pt x="99611" y="20219"/>
                  </a:cubicBezTo>
                  <a:cubicBezTo>
                    <a:pt x="96758" y="18485"/>
                    <a:pt x="96808" y="15847"/>
                    <a:pt x="96796" y="12215"/>
                  </a:cubicBezTo>
                  <a:cubicBezTo>
                    <a:pt x="96796" y="10405"/>
                    <a:pt x="96394" y="7880"/>
                    <a:pt x="95414" y="5253"/>
                  </a:cubicBezTo>
                  <a:cubicBezTo>
                    <a:pt x="94735" y="3444"/>
                    <a:pt x="93931" y="1697"/>
                    <a:pt x="93014" y="1"/>
                  </a:cubicBezTo>
                  <a:lnTo>
                    <a:pt x="0" y="1"/>
                  </a:lnTo>
                  <a:lnTo>
                    <a:pt x="0" y="33954"/>
                  </a:lnTo>
                  <a:lnTo>
                    <a:pt x="99372" y="33954"/>
                  </a:lnTo>
                  <a:close/>
                </a:path>
              </a:pathLst>
            </a:custGeom>
            <a:noFill/>
            <a:ln cap="flat" cmpd="sng" w="9525">
              <a:solidFill>
                <a:srgbClr val="DBE3E8"/>
              </a:solidFill>
              <a:prstDash val="solid"/>
              <a:miter lim="125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39"/>
            <p:cNvSpPr/>
            <p:nvPr/>
          </p:nvSpPr>
          <p:spPr>
            <a:xfrm>
              <a:off x="7236268" y="2370428"/>
              <a:ext cx="304187" cy="115978"/>
            </a:xfrm>
            <a:custGeom>
              <a:rect b="b" l="l" r="r" t="t"/>
              <a:pathLst>
                <a:path extrusionOk="0" fill="none" h="33351" w="87473">
                  <a:moveTo>
                    <a:pt x="15181" y="0"/>
                  </a:moveTo>
                  <a:cubicBezTo>
                    <a:pt x="12114" y="11913"/>
                    <a:pt x="6975" y="23210"/>
                    <a:pt x="1" y="33350"/>
                  </a:cubicBezTo>
                  <a:lnTo>
                    <a:pt x="87472" y="33350"/>
                  </a:lnTo>
                  <a:lnTo>
                    <a:pt x="8747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4F677B"/>
              </a:solidFill>
              <a:prstDash val="solid"/>
              <a:miter lim="125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39"/>
            <p:cNvSpPr/>
            <p:nvPr/>
          </p:nvSpPr>
          <p:spPr>
            <a:xfrm>
              <a:off x="7252744" y="2161243"/>
              <a:ext cx="271454" cy="115982"/>
            </a:xfrm>
            <a:custGeom>
              <a:rect b="b" l="l" r="r" t="t"/>
              <a:pathLst>
                <a:path extrusionOk="0" fill="none" h="33352" w="78060">
                  <a:moveTo>
                    <a:pt x="0" y="1"/>
                  </a:moveTo>
                  <a:cubicBezTo>
                    <a:pt x="7288" y="9714"/>
                    <a:pt x="11762" y="21250"/>
                    <a:pt x="12918" y="33351"/>
                  </a:cubicBezTo>
                  <a:lnTo>
                    <a:pt x="78060" y="33351"/>
                  </a:lnTo>
                  <a:lnTo>
                    <a:pt x="7806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3C3CE"/>
              </a:solidFill>
              <a:prstDash val="solid"/>
              <a:miter lim="125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39"/>
            <p:cNvSpPr/>
            <p:nvPr/>
          </p:nvSpPr>
          <p:spPr>
            <a:xfrm>
              <a:off x="6599718" y="2199610"/>
              <a:ext cx="260051" cy="115978"/>
            </a:xfrm>
            <a:custGeom>
              <a:rect b="b" l="l" r="r" t="t"/>
              <a:pathLst>
                <a:path extrusionOk="0" fill="none" h="33351" w="74781">
                  <a:moveTo>
                    <a:pt x="68246" y="28752"/>
                  </a:moveTo>
                  <a:cubicBezTo>
                    <a:pt x="68234" y="18800"/>
                    <a:pt x="70471" y="8973"/>
                    <a:pt x="74781" y="1"/>
                  </a:cubicBezTo>
                  <a:lnTo>
                    <a:pt x="1" y="1"/>
                  </a:lnTo>
                  <a:lnTo>
                    <a:pt x="1" y="33351"/>
                  </a:lnTo>
                  <a:lnTo>
                    <a:pt x="68397" y="33351"/>
                  </a:lnTo>
                  <a:cubicBezTo>
                    <a:pt x="68284" y="31818"/>
                    <a:pt x="68221" y="30285"/>
                    <a:pt x="68246" y="2875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FA1AF"/>
              </a:solidFill>
              <a:prstDash val="solid"/>
              <a:miter lim="125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39"/>
            <p:cNvSpPr/>
            <p:nvPr/>
          </p:nvSpPr>
          <p:spPr>
            <a:xfrm>
              <a:off x="6605967" y="2389697"/>
              <a:ext cx="307727" cy="116023"/>
            </a:xfrm>
            <a:custGeom>
              <a:rect b="b" l="l" r="r" t="t"/>
              <a:pathLst>
                <a:path extrusionOk="0" fill="none" h="33364" w="88491">
                  <a:moveTo>
                    <a:pt x="70835" y="1"/>
                  </a:moveTo>
                  <a:lnTo>
                    <a:pt x="1" y="1"/>
                  </a:lnTo>
                  <a:lnTo>
                    <a:pt x="1" y="33363"/>
                  </a:lnTo>
                  <a:lnTo>
                    <a:pt x="88490" y="33363"/>
                  </a:lnTo>
                  <a:cubicBezTo>
                    <a:pt x="80662" y="23386"/>
                    <a:pt x="74680" y="12089"/>
                    <a:pt x="7083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9D4DC"/>
              </a:solidFill>
              <a:prstDash val="solid"/>
              <a:miter lim="125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03" name="Google Shape;903;p39"/>
            <p:cNvGrpSpPr/>
            <p:nvPr/>
          </p:nvGrpSpPr>
          <p:grpSpPr>
            <a:xfrm>
              <a:off x="6836957" y="2068734"/>
              <a:ext cx="461892" cy="721067"/>
              <a:chOff x="6836957" y="2068734"/>
              <a:chExt cx="461892" cy="721067"/>
            </a:xfrm>
          </p:grpSpPr>
          <p:sp>
            <p:nvSpPr>
              <p:cNvPr id="904" name="Google Shape;904;p39"/>
              <p:cNvSpPr/>
              <p:nvPr/>
            </p:nvSpPr>
            <p:spPr>
              <a:xfrm>
                <a:off x="7080441" y="2287271"/>
                <a:ext cx="187336" cy="123319"/>
              </a:xfrm>
              <a:custGeom>
                <a:rect b="b" l="l" r="r" t="t"/>
                <a:pathLst>
                  <a:path extrusionOk="0" fill="none" h="35462" w="53871">
                    <a:moveTo>
                      <a:pt x="1" y="35461"/>
                    </a:moveTo>
                    <a:lnTo>
                      <a:pt x="47249" y="35461"/>
                    </a:lnTo>
                    <a:cubicBezTo>
                      <a:pt x="51018" y="26213"/>
                      <a:pt x="52665" y="18083"/>
                      <a:pt x="53368" y="12453"/>
                    </a:cubicBezTo>
                    <a:lnTo>
                      <a:pt x="53368" y="12415"/>
                    </a:lnTo>
                    <a:cubicBezTo>
                      <a:pt x="53381" y="12315"/>
                      <a:pt x="53381" y="12227"/>
                      <a:pt x="53393" y="12139"/>
                    </a:cubicBezTo>
                    <a:lnTo>
                      <a:pt x="53419" y="11950"/>
                    </a:lnTo>
                    <a:lnTo>
                      <a:pt x="53469" y="11548"/>
                    </a:lnTo>
                    <a:cubicBezTo>
                      <a:pt x="53506" y="11171"/>
                      <a:pt x="53544" y="10807"/>
                      <a:pt x="53582" y="10455"/>
                    </a:cubicBezTo>
                    <a:cubicBezTo>
                      <a:pt x="53620" y="10091"/>
                      <a:pt x="53645" y="9789"/>
                      <a:pt x="53670" y="9487"/>
                    </a:cubicBezTo>
                    <a:lnTo>
                      <a:pt x="53682" y="9362"/>
                    </a:lnTo>
                    <a:lnTo>
                      <a:pt x="53682" y="9324"/>
                    </a:lnTo>
                    <a:cubicBezTo>
                      <a:pt x="53871" y="6899"/>
                      <a:pt x="53846" y="5441"/>
                      <a:pt x="53846" y="5253"/>
                    </a:cubicBezTo>
                    <a:lnTo>
                      <a:pt x="53833" y="5077"/>
                    </a:lnTo>
                    <a:lnTo>
                      <a:pt x="53833" y="4951"/>
                    </a:lnTo>
                    <a:cubicBezTo>
                      <a:pt x="53833" y="3280"/>
                      <a:pt x="53758" y="1634"/>
                      <a:pt x="5362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4F677B"/>
                </a:solidFill>
                <a:prstDash val="solid"/>
                <a:miter lim="1256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5" name="Google Shape;905;p39"/>
              <p:cNvSpPr/>
              <p:nvPr/>
            </p:nvSpPr>
            <p:spPr>
              <a:xfrm>
                <a:off x="7080441" y="2105091"/>
                <a:ext cx="182750" cy="157141"/>
              </a:xfrm>
              <a:custGeom>
                <a:rect b="b" l="l" r="r" t="t"/>
                <a:pathLst>
                  <a:path extrusionOk="0" fill="none" h="45188" w="52552">
                    <a:moveTo>
                      <a:pt x="1" y="45188"/>
                    </a:moveTo>
                    <a:lnTo>
                      <a:pt x="52551" y="45188"/>
                    </a:lnTo>
                    <a:cubicBezTo>
                      <a:pt x="47211" y="20458"/>
                      <a:pt x="25899" y="1609"/>
                      <a:pt x="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B3C3CE"/>
                </a:solidFill>
                <a:prstDash val="solid"/>
                <a:miter lim="1256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p39"/>
              <p:cNvSpPr/>
              <p:nvPr/>
            </p:nvSpPr>
            <p:spPr>
              <a:xfrm>
                <a:off x="6872702" y="2287006"/>
                <a:ext cx="187378" cy="123364"/>
              </a:xfrm>
              <a:custGeom>
                <a:rect b="b" l="l" r="r" t="t"/>
                <a:pathLst>
                  <a:path extrusionOk="0" fill="none" h="35475" w="53883">
                    <a:moveTo>
                      <a:pt x="53883" y="1"/>
                    </a:moveTo>
                    <a:lnTo>
                      <a:pt x="239" y="1"/>
                    </a:lnTo>
                    <a:cubicBezTo>
                      <a:pt x="101" y="1634"/>
                      <a:pt x="13" y="3293"/>
                      <a:pt x="13" y="4964"/>
                    </a:cubicBezTo>
                    <a:lnTo>
                      <a:pt x="13" y="5266"/>
                    </a:lnTo>
                    <a:cubicBezTo>
                      <a:pt x="13" y="5454"/>
                      <a:pt x="0" y="6912"/>
                      <a:pt x="189" y="9312"/>
                    </a:cubicBezTo>
                    <a:lnTo>
                      <a:pt x="189" y="9375"/>
                    </a:lnTo>
                    <a:lnTo>
                      <a:pt x="189" y="9488"/>
                    </a:lnTo>
                    <a:lnTo>
                      <a:pt x="189" y="9488"/>
                    </a:lnTo>
                    <a:cubicBezTo>
                      <a:pt x="214" y="9802"/>
                      <a:pt x="252" y="10116"/>
                      <a:pt x="277" y="10443"/>
                    </a:cubicBezTo>
                    <a:cubicBezTo>
                      <a:pt x="314" y="10820"/>
                      <a:pt x="352" y="11185"/>
                      <a:pt x="390" y="11536"/>
                    </a:cubicBezTo>
                    <a:lnTo>
                      <a:pt x="440" y="11964"/>
                    </a:lnTo>
                    <a:lnTo>
                      <a:pt x="465" y="12140"/>
                    </a:lnTo>
                    <a:lnTo>
                      <a:pt x="503" y="12416"/>
                    </a:lnTo>
                    <a:lnTo>
                      <a:pt x="503" y="12466"/>
                    </a:lnTo>
                    <a:cubicBezTo>
                      <a:pt x="1194" y="18083"/>
                      <a:pt x="2840" y="26226"/>
                      <a:pt x="6610" y="35475"/>
                    </a:cubicBezTo>
                    <a:lnTo>
                      <a:pt x="53883" y="3547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C9D4DC"/>
                </a:solidFill>
                <a:prstDash val="solid"/>
                <a:miter lim="1256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" name="Google Shape;907;p39"/>
              <p:cNvSpPr/>
              <p:nvPr/>
            </p:nvSpPr>
            <p:spPr>
              <a:xfrm>
                <a:off x="6902504" y="2430686"/>
                <a:ext cx="152902" cy="185984"/>
              </a:xfrm>
              <a:custGeom>
                <a:rect b="b" l="l" r="r" t="t"/>
                <a:pathLst>
                  <a:path extrusionOk="0" fill="none" h="53482" w="43969">
                    <a:moveTo>
                      <a:pt x="43968" y="1"/>
                    </a:moveTo>
                    <a:lnTo>
                      <a:pt x="0" y="1"/>
                    </a:lnTo>
                    <a:cubicBezTo>
                      <a:pt x="4235" y="8319"/>
                      <a:pt x="10254" y="17191"/>
                      <a:pt x="18837" y="25723"/>
                    </a:cubicBezTo>
                    <a:cubicBezTo>
                      <a:pt x="24454" y="31315"/>
                      <a:pt x="28638" y="37724"/>
                      <a:pt x="31302" y="44823"/>
                    </a:cubicBezTo>
                    <a:cubicBezTo>
                      <a:pt x="31792" y="46130"/>
                      <a:pt x="32194" y="47462"/>
                      <a:pt x="32508" y="48819"/>
                    </a:cubicBezTo>
                    <a:cubicBezTo>
                      <a:pt x="33111" y="51534"/>
                      <a:pt x="35524" y="53469"/>
                      <a:pt x="38301" y="53481"/>
                    </a:cubicBezTo>
                    <a:lnTo>
                      <a:pt x="43968" y="5348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DBE3E8"/>
                </a:solidFill>
                <a:prstDash val="solid"/>
                <a:miter lim="1256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" name="Google Shape;908;p39"/>
              <p:cNvSpPr/>
              <p:nvPr/>
            </p:nvSpPr>
            <p:spPr>
              <a:xfrm>
                <a:off x="6877289" y="2104831"/>
                <a:ext cx="182791" cy="157141"/>
              </a:xfrm>
              <a:custGeom>
                <a:rect b="b" l="l" r="r" t="t"/>
                <a:pathLst>
                  <a:path extrusionOk="0" fill="none" h="45188" w="52564">
                    <a:moveTo>
                      <a:pt x="52564" y="45187"/>
                    </a:moveTo>
                    <a:lnTo>
                      <a:pt x="52564" y="0"/>
                    </a:lnTo>
                    <a:cubicBezTo>
                      <a:pt x="26653" y="1621"/>
                      <a:pt x="5354" y="20470"/>
                      <a:pt x="1" y="4518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FA1AF"/>
                </a:solidFill>
                <a:prstDash val="solid"/>
                <a:miter lim="1256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" name="Google Shape;909;p39"/>
              <p:cNvSpPr/>
              <p:nvPr/>
            </p:nvSpPr>
            <p:spPr>
              <a:xfrm>
                <a:off x="7080441" y="2430686"/>
                <a:ext cx="152860" cy="185938"/>
              </a:xfrm>
              <a:custGeom>
                <a:rect b="b" l="l" r="r" t="t"/>
                <a:pathLst>
                  <a:path extrusionOk="0" fill="none" h="53469" w="43957">
                    <a:moveTo>
                      <a:pt x="1" y="1"/>
                    </a:moveTo>
                    <a:lnTo>
                      <a:pt x="1" y="53469"/>
                    </a:lnTo>
                    <a:lnTo>
                      <a:pt x="5668" y="53469"/>
                    </a:lnTo>
                    <a:cubicBezTo>
                      <a:pt x="8445" y="53456"/>
                      <a:pt x="10845" y="51521"/>
                      <a:pt x="11448" y="48819"/>
                    </a:cubicBezTo>
                    <a:cubicBezTo>
                      <a:pt x="11762" y="47450"/>
                      <a:pt x="12165" y="46118"/>
                      <a:pt x="12655" y="44811"/>
                    </a:cubicBezTo>
                    <a:cubicBezTo>
                      <a:pt x="15319" y="37724"/>
                      <a:pt x="19503" y="31302"/>
                      <a:pt x="25120" y="25723"/>
                    </a:cubicBezTo>
                    <a:cubicBezTo>
                      <a:pt x="33703" y="17191"/>
                      <a:pt x="39722" y="8319"/>
                      <a:pt x="4395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374F66"/>
                </a:solidFill>
                <a:prstDash val="solid"/>
                <a:miter lim="1256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10" name="Google Shape;910;p39"/>
              <p:cNvGrpSpPr/>
              <p:nvPr/>
            </p:nvGrpSpPr>
            <p:grpSpPr>
              <a:xfrm>
                <a:off x="6836957" y="2068734"/>
                <a:ext cx="461892" cy="721067"/>
                <a:chOff x="6836957" y="2068734"/>
                <a:chExt cx="461892" cy="721067"/>
              </a:xfrm>
            </p:grpSpPr>
            <p:sp>
              <p:nvSpPr>
                <p:cNvPr id="911" name="Google Shape;911;p39"/>
                <p:cNvSpPr/>
                <p:nvPr/>
              </p:nvSpPr>
              <p:spPr>
                <a:xfrm>
                  <a:off x="6996059" y="2711098"/>
                  <a:ext cx="143729" cy="78703"/>
                </a:xfrm>
                <a:custGeom>
                  <a:rect b="b" l="l" r="r" t="t"/>
                  <a:pathLst>
                    <a:path extrusionOk="0" fill="none" h="22632" w="41331">
                      <a:moveTo>
                        <a:pt x="20659" y="22632"/>
                      </a:moveTo>
                      <a:lnTo>
                        <a:pt x="20659" y="22632"/>
                      </a:lnTo>
                      <a:cubicBezTo>
                        <a:pt x="19252" y="22632"/>
                        <a:pt x="1" y="15658"/>
                        <a:pt x="1" y="5253"/>
                      </a:cubicBezTo>
                      <a:lnTo>
                        <a:pt x="1" y="0"/>
                      </a:lnTo>
                      <a:lnTo>
                        <a:pt x="41318" y="0"/>
                      </a:lnTo>
                      <a:lnTo>
                        <a:pt x="41318" y="5253"/>
                      </a:lnTo>
                      <a:cubicBezTo>
                        <a:pt x="41330" y="14125"/>
                        <a:pt x="22079" y="22632"/>
                        <a:pt x="20659" y="22632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E3E7EA"/>
                  </a:solidFill>
                  <a:prstDash val="solid"/>
                  <a:miter lim="1256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2" name="Google Shape;912;p39"/>
                <p:cNvSpPr/>
                <p:nvPr/>
              </p:nvSpPr>
              <p:spPr>
                <a:xfrm>
                  <a:off x="6996059" y="2647693"/>
                  <a:ext cx="143683" cy="88753"/>
                </a:xfrm>
                <a:custGeom>
                  <a:rect b="b" l="l" r="r" t="t"/>
                  <a:pathLst>
                    <a:path extrusionOk="0" fill="none" h="25522" w="41318">
                      <a:moveTo>
                        <a:pt x="667" y="0"/>
                      </a:moveTo>
                      <a:lnTo>
                        <a:pt x="40652" y="0"/>
                      </a:lnTo>
                      <a:cubicBezTo>
                        <a:pt x="41016" y="0"/>
                        <a:pt x="41318" y="980"/>
                        <a:pt x="41318" y="2199"/>
                      </a:cubicBezTo>
                      <a:lnTo>
                        <a:pt x="41318" y="23323"/>
                      </a:lnTo>
                      <a:cubicBezTo>
                        <a:pt x="41318" y="24542"/>
                        <a:pt x="41016" y="25522"/>
                        <a:pt x="40652" y="25522"/>
                      </a:cubicBezTo>
                      <a:lnTo>
                        <a:pt x="667" y="25522"/>
                      </a:lnTo>
                      <a:cubicBezTo>
                        <a:pt x="302" y="25522"/>
                        <a:pt x="1" y="24542"/>
                        <a:pt x="1" y="23323"/>
                      </a:cubicBezTo>
                      <a:lnTo>
                        <a:pt x="1" y="2187"/>
                      </a:lnTo>
                      <a:cubicBezTo>
                        <a:pt x="1" y="980"/>
                        <a:pt x="302" y="0"/>
                        <a:pt x="667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E3E7EA"/>
                  </a:solidFill>
                  <a:prstDash val="solid"/>
                  <a:miter lim="1256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3" name="Google Shape;913;p39"/>
                <p:cNvSpPr/>
                <p:nvPr/>
              </p:nvSpPr>
              <p:spPr>
                <a:xfrm>
                  <a:off x="6990467" y="2723683"/>
                  <a:ext cx="154870" cy="12721"/>
                </a:xfrm>
                <a:custGeom>
                  <a:rect b="b" l="l" r="r" t="t"/>
                  <a:pathLst>
                    <a:path extrusionOk="0" fill="none" h="3658" w="44535">
                      <a:moveTo>
                        <a:pt x="327" y="0"/>
                      </a:moveTo>
                      <a:lnTo>
                        <a:pt x="44207" y="0"/>
                      </a:lnTo>
                      <a:cubicBezTo>
                        <a:pt x="44383" y="0"/>
                        <a:pt x="44534" y="139"/>
                        <a:pt x="44534" y="327"/>
                      </a:cubicBezTo>
                      <a:lnTo>
                        <a:pt x="44534" y="3343"/>
                      </a:lnTo>
                      <a:cubicBezTo>
                        <a:pt x="44534" y="3519"/>
                        <a:pt x="44383" y="3657"/>
                        <a:pt x="44207" y="3657"/>
                      </a:cubicBezTo>
                      <a:lnTo>
                        <a:pt x="327" y="3657"/>
                      </a:lnTo>
                      <a:cubicBezTo>
                        <a:pt x="151" y="3657"/>
                        <a:pt x="0" y="3519"/>
                        <a:pt x="0" y="3343"/>
                      </a:cubicBezTo>
                      <a:lnTo>
                        <a:pt x="0" y="327"/>
                      </a:lnTo>
                      <a:cubicBezTo>
                        <a:pt x="0" y="139"/>
                        <a:pt x="151" y="0"/>
                        <a:pt x="327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EEF0F2"/>
                  </a:solidFill>
                  <a:prstDash val="solid"/>
                  <a:miter lim="1256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4" name="Google Shape;914;p39"/>
                <p:cNvSpPr/>
                <p:nvPr/>
              </p:nvSpPr>
              <p:spPr>
                <a:xfrm>
                  <a:off x="6990467" y="2698339"/>
                  <a:ext cx="154870" cy="12762"/>
                </a:xfrm>
                <a:custGeom>
                  <a:rect b="b" l="l" r="r" t="t"/>
                  <a:pathLst>
                    <a:path extrusionOk="0" fill="none" h="3670" w="44535">
                      <a:moveTo>
                        <a:pt x="42700" y="3669"/>
                      </a:moveTo>
                      <a:lnTo>
                        <a:pt x="1835" y="3669"/>
                      </a:lnTo>
                      <a:cubicBezTo>
                        <a:pt x="830" y="3657"/>
                        <a:pt x="13" y="2840"/>
                        <a:pt x="0" y="1835"/>
                      </a:cubicBezTo>
                      <a:lnTo>
                        <a:pt x="0" y="1835"/>
                      </a:lnTo>
                      <a:cubicBezTo>
                        <a:pt x="13" y="817"/>
                        <a:pt x="830" y="0"/>
                        <a:pt x="1835" y="0"/>
                      </a:cubicBezTo>
                      <a:lnTo>
                        <a:pt x="42700" y="0"/>
                      </a:lnTo>
                      <a:cubicBezTo>
                        <a:pt x="43717" y="0"/>
                        <a:pt x="44534" y="817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40"/>
                        <a:pt x="43717" y="3657"/>
                        <a:pt x="42700" y="3669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EEF0F2"/>
                  </a:solidFill>
                  <a:prstDash val="solid"/>
                  <a:miter lim="1256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5" name="Google Shape;915;p39"/>
                <p:cNvSpPr/>
                <p:nvPr/>
              </p:nvSpPr>
              <p:spPr>
                <a:xfrm>
                  <a:off x="6990467" y="2647648"/>
                  <a:ext cx="154870" cy="12762"/>
                </a:xfrm>
                <a:custGeom>
                  <a:rect b="b" l="l" r="r" t="t"/>
                  <a:pathLst>
                    <a:path extrusionOk="0" fill="none" h="3670" w="44535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30" y="3670"/>
                        <a:pt x="13" y="2853"/>
                        <a:pt x="0" y="1835"/>
                      </a:cubicBezTo>
                      <a:lnTo>
                        <a:pt x="0" y="1835"/>
                      </a:lnTo>
                      <a:cubicBezTo>
                        <a:pt x="13" y="830"/>
                        <a:pt x="830" y="13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3"/>
                        <a:pt x="44534" y="830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53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EEF0F2"/>
                  </a:solidFill>
                  <a:prstDash val="solid"/>
                  <a:miter lim="1256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6" name="Google Shape;916;p39"/>
                <p:cNvSpPr/>
                <p:nvPr/>
              </p:nvSpPr>
              <p:spPr>
                <a:xfrm>
                  <a:off x="6990467" y="2672992"/>
                  <a:ext cx="154870" cy="12766"/>
                </a:xfrm>
                <a:custGeom>
                  <a:rect b="b" l="l" r="r" t="t"/>
                  <a:pathLst>
                    <a:path extrusionOk="0" fill="none" h="3671" w="44535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17" y="3670"/>
                        <a:pt x="0" y="2841"/>
                        <a:pt x="0" y="1836"/>
                      </a:cubicBezTo>
                      <a:lnTo>
                        <a:pt x="0" y="1836"/>
                      </a:lnTo>
                      <a:cubicBezTo>
                        <a:pt x="13" y="818"/>
                        <a:pt x="830" y="1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"/>
                        <a:pt x="44534" y="818"/>
                        <a:pt x="44534" y="1836"/>
                      </a:cubicBezTo>
                      <a:lnTo>
                        <a:pt x="44534" y="1836"/>
                      </a:lnTo>
                      <a:cubicBezTo>
                        <a:pt x="44534" y="2841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EEF0F2"/>
                  </a:solidFill>
                  <a:prstDash val="solid"/>
                  <a:miter lim="1256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7" name="Google Shape;917;p39"/>
                <p:cNvSpPr/>
                <p:nvPr/>
              </p:nvSpPr>
              <p:spPr>
                <a:xfrm>
                  <a:off x="6836957" y="2068734"/>
                  <a:ext cx="461892" cy="589756"/>
                </a:xfrm>
                <a:custGeom>
                  <a:rect b="b" l="l" r="r" t="t"/>
                  <a:pathLst>
                    <a:path extrusionOk="0" fill="none" h="169592" w="132823">
                      <a:moveTo>
                        <a:pt x="132307" y="74442"/>
                      </a:moveTo>
                      <a:cubicBezTo>
                        <a:pt x="132332" y="74278"/>
                        <a:pt x="132345" y="74127"/>
                        <a:pt x="132357" y="73977"/>
                      </a:cubicBezTo>
                      <a:cubicBezTo>
                        <a:pt x="132408" y="73562"/>
                        <a:pt x="132458" y="73135"/>
                        <a:pt x="132496" y="72720"/>
                      </a:cubicBezTo>
                      <a:cubicBezTo>
                        <a:pt x="132533" y="72343"/>
                        <a:pt x="132558" y="71991"/>
                        <a:pt x="132584" y="71639"/>
                      </a:cubicBezTo>
                      <a:cubicBezTo>
                        <a:pt x="132584" y="71577"/>
                        <a:pt x="132596" y="71501"/>
                        <a:pt x="132609" y="71438"/>
                      </a:cubicBezTo>
                      <a:cubicBezTo>
                        <a:pt x="132759" y="69754"/>
                        <a:pt x="132822" y="68071"/>
                        <a:pt x="132797" y="66387"/>
                      </a:cubicBezTo>
                      <a:cubicBezTo>
                        <a:pt x="132797" y="29719"/>
                        <a:pt x="103079" y="1"/>
                        <a:pt x="66411" y="1"/>
                      </a:cubicBezTo>
                      <a:cubicBezTo>
                        <a:pt x="29744" y="1"/>
                        <a:pt x="25" y="29719"/>
                        <a:pt x="25" y="66387"/>
                      </a:cubicBezTo>
                      <a:cubicBezTo>
                        <a:pt x="0" y="68071"/>
                        <a:pt x="63" y="69754"/>
                        <a:pt x="214" y="71438"/>
                      </a:cubicBezTo>
                      <a:cubicBezTo>
                        <a:pt x="214" y="71501"/>
                        <a:pt x="226" y="71577"/>
                        <a:pt x="239" y="71639"/>
                      </a:cubicBezTo>
                      <a:cubicBezTo>
                        <a:pt x="264" y="71991"/>
                        <a:pt x="289" y="72343"/>
                        <a:pt x="327" y="72720"/>
                      </a:cubicBezTo>
                      <a:cubicBezTo>
                        <a:pt x="365" y="73135"/>
                        <a:pt x="415" y="73562"/>
                        <a:pt x="465" y="73977"/>
                      </a:cubicBezTo>
                      <a:cubicBezTo>
                        <a:pt x="478" y="74127"/>
                        <a:pt x="490" y="74278"/>
                        <a:pt x="515" y="74442"/>
                      </a:cubicBezTo>
                      <a:cubicBezTo>
                        <a:pt x="528" y="74617"/>
                        <a:pt x="553" y="74806"/>
                        <a:pt x="578" y="74994"/>
                      </a:cubicBezTo>
                      <a:cubicBezTo>
                        <a:pt x="2187" y="87887"/>
                        <a:pt x="8306" y="113182"/>
                        <a:pt x="31390" y="136140"/>
                      </a:cubicBezTo>
                      <a:cubicBezTo>
                        <a:pt x="35926" y="140652"/>
                        <a:pt x="39545" y="146030"/>
                        <a:pt x="41782" y="152036"/>
                      </a:cubicBezTo>
                      <a:cubicBezTo>
                        <a:pt x="42775" y="154650"/>
                        <a:pt x="43164" y="157176"/>
                        <a:pt x="43177" y="158985"/>
                      </a:cubicBezTo>
                      <a:cubicBezTo>
                        <a:pt x="43202" y="166299"/>
                        <a:pt x="42976" y="169591"/>
                        <a:pt x="66411" y="169591"/>
                      </a:cubicBezTo>
                      <a:cubicBezTo>
                        <a:pt x="89834" y="169591"/>
                        <a:pt x="89621" y="166286"/>
                        <a:pt x="89646" y="158985"/>
                      </a:cubicBezTo>
                      <a:cubicBezTo>
                        <a:pt x="89646" y="157176"/>
                        <a:pt x="90048" y="154650"/>
                        <a:pt x="91041" y="152036"/>
                      </a:cubicBezTo>
                      <a:cubicBezTo>
                        <a:pt x="93277" y="146042"/>
                        <a:pt x="96896" y="140652"/>
                        <a:pt x="101433" y="136140"/>
                      </a:cubicBezTo>
                      <a:cubicBezTo>
                        <a:pt x="124516" y="113182"/>
                        <a:pt x="130636" y="87887"/>
                        <a:pt x="132244" y="74994"/>
                      </a:cubicBezTo>
                      <a:cubicBezTo>
                        <a:pt x="132269" y="74806"/>
                        <a:pt x="132295" y="74617"/>
                        <a:pt x="132307" y="74442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FEFEFE"/>
                  </a:solidFill>
                  <a:prstDash val="solid"/>
                  <a:miter lim="1256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918" name="Google Shape;918;p39"/>
          <p:cNvGrpSpPr/>
          <p:nvPr/>
        </p:nvGrpSpPr>
        <p:grpSpPr>
          <a:xfrm>
            <a:off x="6380510" y="1659457"/>
            <a:ext cx="2241344" cy="1330656"/>
            <a:chOff x="3597785" y="3065882"/>
            <a:chExt cx="2241344" cy="1330656"/>
          </a:xfrm>
        </p:grpSpPr>
        <p:grpSp>
          <p:nvGrpSpPr>
            <p:cNvPr id="919" name="Google Shape;919;p39"/>
            <p:cNvGrpSpPr/>
            <p:nvPr/>
          </p:nvGrpSpPr>
          <p:grpSpPr>
            <a:xfrm>
              <a:off x="5296908" y="3937355"/>
              <a:ext cx="143198" cy="32380"/>
              <a:chOff x="5296908" y="3937355"/>
              <a:chExt cx="143198" cy="32380"/>
            </a:xfrm>
          </p:grpSpPr>
          <p:sp>
            <p:nvSpPr>
              <p:cNvPr id="920" name="Google Shape;920;p39"/>
              <p:cNvSpPr/>
              <p:nvPr/>
            </p:nvSpPr>
            <p:spPr>
              <a:xfrm>
                <a:off x="5319457" y="3952794"/>
                <a:ext cx="111895" cy="8"/>
              </a:xfrm>
              <a:custGeom>
                <a:rect b="b" l="l" r="r" t="t"/>
                <a:pathLst>
                  <a:path extrusionOk="0" fill="none" h="1" w="14227">
                    <a:moveTo>
                      <a:pt x="1" y="0"/>
                    </a:moveTo>
                    <a:lnTo>
                      <a:pt x="14227" y="0"/>
                    </a:lnTo>
                  </a:path>
                </a:pathLst>
              </a:custGeom>
              <a:noFill/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21" name="Google Shape;921;p39"/>
              <p:cNvGrpSpPr/>
              <p:nvPr/>
            </p:nvGrpSpPr>
            <p:grpSpPr>
              <a:xfrm>
                <a:off x="5402331" y="3937355"/>
                <a:ext cx="37776" cy="32380"/>
                <a:chOff x="5402331" y="3937355"/>
                <a:chExt cx="37776" cy="32380"/>
              </a:xfrm>
            </p:grpSpPr>
            <p:sp>
              <p:nvSpPr>
                <p:cNvPr id="922" name="Google Shape;922;p39"/>
                <p:cNvSpPr/>
                <p:nvPr/>
              </p:nvSpPr>
              <p:spPr>
                <a:xfrm>
                  <a:off x="5402331" y="3937355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4" y="609"/>
                      </a:cubicBezTo>
                      <a:cubicBezTo>
                        <a:pt x="0" y="1903"/>
                        <a:pt x="919" y="4117"/>
                        <a:pt x="2746" y="4117"/>
                      </a:cubicBezTo>
                      <a:cubicBezTo>
                        <a:pt x="3883" y="4117"/>
                        <a:pt x="4802" y="3185"/>
                        <a:pt x="4802" y="2060"/>
                      </a:cubicBezTo>
                      <a:cubicBezTo>
                        <a:pt x="4802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3" name="Google Shape;923;p39"/>
                <p:cNvSpPr/>
                <p:nvPr/>
              </p:nvSpPr>
              <p:spPr>
                <a:xfrm>
                  <a:off x="5415174" y="3946990"/>
                  <a:ext cx="15321" cy="13064"/>
                </a:xfrm>
                <a:custGeom>
                  <a:rect b="b" l="l" r="r" t="t"/>
                  <a:pathLst>
                    <a:path extrusionOk="0" h="1661" w="1948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32" y="1416"/>
                      </a:cubicBezTo>
                      <a:cubicBezTo>
                        <a:pt x="701" y="1585"/>
                        <a:pt x="910" y="1661"/>
                        <a:pt x="1114" y="1661"/>
                      </a:cubicBezTo>
                      <a:cubicBezTo>
                        <a:pt x="1540" y="1661"/>
                        <a:pt x="1948" y="1333"/>
                        <a:pt x="1948" y="835"/>
                      </a:cubicBezTo>
                      <a:cubicBezTo>
                        <a:pt x="1948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24" name="Google Shape;924;p39"/>
              <p:cNvGrpSpPr/>
              <p:nvPr/>
            </p:nvGrpSpPr>
            <p:grpSpPr>
              <a:xfrm>
                <a:off x="5296908" y="3937355"/>
                <a:ext cx="37783" cy="32380"/>
                <a:chOff x="5296908" y="3937355"/>
                <a:chExt cx="37783" cy="32380"/>
              </a:xfrm>
            </p:grpSpPr>
            <p:sp>
              <p:nvSpPr>
                <p:cNvPr id="925" name="Google Shape;925;p39"/>
                <p:cNvSpPr/>
                <p:nvPr/>
              </p:nvSpPr>
              <p:spPr>
                <a:xfrm>
                  <a:off x="5296908" y="3937355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8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47" y="4117"/>
                      </a:cubicBezTo>
                      <a:cubicBezTo>
                        <a:pt x="3884" y="4117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6" name="Google Shape;926;p39"/>
                <p:cNvSpPr/>
                <p:nvPr/>
              </p:nvSpPr>
              <p:spPr>
                <a:xfrm>
                  <a:off x="5309846" y="3946990"/>
                  <a:ext cx="15235" cy="13064"/>
                </a:xfrm>
                <a:custGeom>
                  <a:rect b="b" l="l" r="r" t="t"/>
                  <a:pathLst>
                    <a:path extrusionOk="0" h="1661" w="1937">
                      <a:moveTo>
                        <a:pt x="1102" y="1"/>
                      </a:moveTo>
                      <a:cubicBezTo>
                        <a:pt x="364" y="1"/>
                        <a:pt x="1" y="896"/>
                        <a:pt x="521" y="1416"/>
                      </a:cubicBezTo>
                      <a:cubicBezTo>
                        <a:pt x="690" y="1585"/>
                        <a:pt x="899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61" y="1"/>
                        <a:pt x="11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927" name="Google Shape;927;p39"/>
            <p:cNvGrpSpPr/>
            <p:nvPr/>
          </p:nvGrpSpPr>
          <p:grpSpPr>
            <a:xfrm>
              <a:off x="4724163" y="3119631"/>
              <a:ext cx="120838" cy="84218"/>
              <a:chOff x="4724163" y="3119631"/>
              <a:chExt cx="120838" cy="84218"/>
            </a:xfrm>
          </p:grpSpPr>
          <p:grpSp>
            <p:nvGrpSpPr>
              <p:cNvPr id="928" name="Google Shape;928;p39"/>
              <p:cNvGrpSpPr/>
              <p:nvPr/>
            </p:nvGrpSpPr>
            <p:grpSpPr>
              <a:xfrm>
                <a:off x="4746712" y="3132773"/>
                <a:ext cx="86869" cy="56424"/>
                <a:chOff x="4746712" y="3132773"/>
                <a:chExt cx="86869" cy="56424"/>
              </a:xfrm>
            </p:grpSpPr>
            <p:sp>
              <p:nvSpPr>
                <p:cNvPr id="929" name="Google Shape;929;p39"/>
                <p:cNvSpPr/>
                <p:nvPr/>
              </p:nvSpPr>
              <p:spPr>
                <a:xfrm>
                  <a:off x="4746712" y="3132773"/>
                  <a:ext cx="86869" cy="56424"/>
                </a:xfrm>
                <a:custGeom>
                  <a:rect b="b" l="l" r="r" t="t"/>
                  <a:pathLst>
                    <a:path extrusionOk="0" fill="none" h="7174" w="11045">
                      <a:moveTo>
                        <a:pt x="0" y="1597"/>
                      </a:moveTo>
                      <a:cubicBezTo>
                        <a:pt x="242" y="1743"/>
                        <a:pt x="3532" y="7174"/>
                        <a:pt x="3532" y="7174"/>
                      </a:cubicBezTo>
                      <a:lnTo>
                        <a:pt x="6290" y="3315"/>
                      </a:lnTo>
                      <a:lnTo>
                        <a:pt x="11044" y="1"/>
                      </a:lnTo>
                      <a:close/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0" name="Google Shape;930;p39"/>
                <p:cNvSpPr/>
                <p:nvPr/>
              </p:nvSpPr>
              <p:spPr>
                <a:xfrm>
                  <a:off x="4746712" y="3145334"/>
                  <a:ext cx="49479" cy="13520"/>
                </a:xfrm>
                <a:custGeom>
                  <a:rect b="b" l="l" r="r" t="t"/>
                  <a:pathLst>
                    <a:path extrusionOk="0" fill="none" h="1719" w="6291">
                      <a:moveTo>
                        <a:pt x="0" y="0"/>
                      </a:moveTo>
                      <a:lnTo>
                        <a:pt x="6290" y="1718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31" name="Google Shape;931;p39"/>
              <p:cNvGrpSpPr/>
              <p:nvPr/>
            </p:nvGrpSpPr>
            <p:grpSpPr>
              <a:xfrm>
                <a:off x="4773634" y="3143336"/>
                <a:ext cx="37776" cy="32451"/>
                <a:chOff x="4773634" y="3143336"/>
                <a:chExt cx="37776" cy="32451"/>
              </a:xfrm>
            </p:grpSpPr>
            <p:sp>
              <p:nvSpPr>
                <p:cNvPr id="932" name="Google Shape;932;p39"/>
                <p:cNvSpPr/>
                <p:nvPr/>
              </p:nvSpPr>
              <p:spPr>
                <a:xfrm>
                  <a:off x="4773634" y="3143336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900"/>
                        <a:pt x="920" y="4125"/>
                        <a:pt x="2746" y="4125"/>
                      </a:cubicBezTo>
                      <a:cubicBezTo>
                        <a:pt x="3884" y="4125"/>
                        <a:pt x="4803" y="3206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3" name="Google Shape;933;p39"/>
                <p:cNvSpPr/>
                <p:nvPr/>
              </p:nvSpPr>
              <p:spPr>
                <a:xfrm>
                  <a:off x="4788664" y="3153041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7"/>
                        <a:pt x="835" y="1657"/>
                      </a:cubicBezTo>
                      <a:cubicBezTo>
                        <a:pt x="1295" y="1657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34" name="Google Shape;934;p39"/>
              <p:cNvGrpSpPr/>
              <p:nvPr/>
            </p:nvGrpSpPr>
            <p:grpSpPr>
              <a:xfrm>
                <a:off x="4724163" y="3131248"/>
                <a:ext cx="37776" cy="32459"/>
                <a:chOff x="4724163" y="3131248"/>
                <a:chExt cx="37776" cy="32459"/>
              </a:xfrm>
            </p:grpSpPr>
            <p:sp>
              <p:nvSpPr>
                <p:cNvPr id="935" name="Google Shape;935;p39"/>
                <p:cNvSpPr/>
                <p:nvPr/>
              </p:nvSpPr>
              <p:spPr>
                <a:xfrm>
                  <a:off x="4724163" y="3131248"/>
                  <a:ext cx="37776" cy="32459"/>
                </a:xfrm>
                <a:custGeom>
                  <a:rect b="b" l="l" r="r" t="t"/>
                  <a:pathLst>
                    <a:path extrusionOk="0" h="4127" w="4803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00"/>
                        <a:pt x="920" y="4114"/>
                        <a:pt x="2746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6" name="Google Shape;936;p39"/>
                <p:cNvSpPr/>
                <p:nvPr/>
              </p:nvSpPr>
              <p:spPr>
                <a:xfrm>
                  <a:off x="4739288" y="3140953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37" name="Google Shape;937;p39"/>
              <p:cNvGrpSpPr/>
              <p:nvPr/>
            </p:nvGrpSpPr>
            <p:grpSpPr>
              <a:xfrm>
                <a:off x="4755081" y="3176054"/>
                <a:ext cx="32357" cy="27795"/>
                <a:chOff x="4755081" y="3176054"/>
                <a:chExt cx="32357" cy="27795"/>
              </a:xfrm>
            </p:grpSpPr>
            <p:sp>
              <p:nvSpPr>
                <p:cNvPr id="938" name="Google Shape;938;p39"/>
                <p:cNvSpPr/>
                <p:nvPr/>
              </p:nvSpPr>
              <p:spPr>
                <a:xfrm>
                  <a:off x="4755081" y="3176054"/>
                  <a:ext cx="32357" cy="27795"/>
                </a:xfrm>
                <a:custGeom>
                  <a:rect b="b" l="l" r="r" t="t"/>
                  <a:pathLst>
                    <a:path extrusionOk="0" h="3534" w="4114">
                      <a:moveTo>
                        <a:pt x="2338" y="0"/>
                      </a:moveTo>
                      <a:cubicBezTo>
                        <a:pt x="1904" y="0"/>
                        <a:pt x="1462" y="162"/>
                        <a:pt x="1101" y="522"/>
                      </a:cubicBezTo>
                      <a:cubicBezTo>
                        <a:pt x="1" y="1635"/>
                        <a:pt x="787" y="3534"/>
                        <a:pt x="2360" y="3534"/>
                      </a:cubicBezTo>
                      <a:cubicBezTo>
                        <a:pt x="3327" y="3534"/>
                        <a:pt x="4114" y="2735"/>
                        <a:pt x="4114" y="1768"/>
                      </a:cubicBezTo>
                      <a:cubicBezTo>
                        <a:pt x="4114" y="704"/>
                        <a:pt x="3245" y="0"/>
                        <a:pt x="23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9" name="Google Shape;939;p39"/>
                <p:cNvSpPr/>
                <p:nvPr/>
              </p:nvSpPr>
              <p:spPr>
                <a:xfrm>
                  <a:off x="4767924" y="3185768"/>
                  <a:ext cx="9902" cy="8392"/>
                </a:xfrm>
                <a:custGeom>
                  <a:rect b="b" l="l" r="r" t="t"/>
                  <a:pathLst>
                    <a:path extrusionOk="0" h="1067" w="1259">
                      <a:moveTo>
                        <a:pt x="714" y="0"/>
                      </a:moveTo>
                      <a:cubicBezTo>
                        <a:pt x="243" y="0"/>
                        <a:pt x="1" y="569"/>
                        <a:pt x="339" y="908"/>
                      </a:cubicBezTo>
                      <a:cubicBezTo>
                        <a:pt x="449" y="1017"/>
                        <a:pt x="584" y="1066"/>
                        <a:pt x="716" y="1066"/>
                      </a:cubicBezTo>
                      <a:cubicBezTo>
                        <a:pt x="993" y="1066"/>
                        <a:pt x="1259" y="852"/>
                        <a:pt x="1259" y="533"/>
                      </a:cubicBezTo>
                      <a:cubicBezTo>
                        <a:pt x="1259" y="230"/>
                        <a:pt x="1017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40" name="Google Shape;940;p39"/>
              <p:cNvGrpSpPr/>
              <p:nvPr/>
            </p:nvGrpSpPr>
            <p:grpSpPr>
              <a:xfrm>
                <a:off x="4812550" y="3119631"/>
                <a:ext cx="32451" cy="27803"/>
                <a:chOff x="4812550" y="3119631"/>
                <a:chExt cx="32451" cy="27803"/>
              </a:xfrm>
            </p:grpSpPr>
            <p:sp>
              <p:nvSpPr>
                <p:cNvPr id="941" name="Google Shape;941;p39"/>
                <p:cNvSpPr/>
                <p:nvPr/>
              </p:nvSpPr>
              <p:spPr>
                <a:xfrm>
                  <a:off x="4812550" y="3119631"/>
                  <a:ext cx="32451" cy="27803"/>
                </a:xfrm>
                <a:custGeom>
                  <a:rect b="b" l="l" r="r" t="t"/>
                  <a:pathLst>
                    <a:path extrusionOk="0" h="3535" w="4126">
                      <a:moveTo>
                        <a:pt x="2350" y="1"/>
                      </a:moveTo>
                      <a:cubicBezTo>
                        <a:pt x="1916" y="1"/>
                        <a:pt x="1473" y="162"/>
                        <a:pt x="1113" y="522"/>
                      </a:cubicBezTo>
                      <a:cubicBezTo>
                        <a:pt x="0" y="1635"/>
                        <a:pt x="798" y="3534"/>
                        <a:pt x="2371" y="3534"/>
                      </a:cubicBezTo>
                      <a:cubicBezTo>
                        <a:pt x="3339" y="3534"/>
                        <a:pt x="4125" y="2748"/>
                        <a:pt x="4125" y="1768"/>
                      </a:cubicBezTo>
                      <a:cubicBezTo>
                        <a:pt x="4125" y="705"/>
                        <a:pt x="3256" y="1"/>
                        <a:pt x="23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2" name="Google Shape;942;p39"/>
                <p:cNvSpPr/>
                <p:nvPr/>
              </p:nvSpPr>
              <p:spPr>
                <a:xfrm>
                  <a:off x="4826912" y="3129352"/>
                  <a:ext cx="8478" cy="8376"/>
                </a:xfrm>
                <a:custGeom>
                  <a:rect b="b" l="l" r="r" t="t"/>
                  <a:pathLst>
                    <a:path extrusionOk="0" h="1065" w="1078">
                      <a:moveTo>
                        <a:pt x="533" y="0"/>
                      </a:moveTo>
                      <a:cubicBezTo>
                        <a:pt x="243" y="0"/>
                        <a:pt x="1" y="242"/>
                        <a:pt x="1" y="532"/>
                      </a:cubicBezTo>
                      <a:cubicBezTo>
                        <a:pt x="1" y="835"/>
                        <a:pt x="243" y="1065"/>
                        <a:pt x="533" y="1065"/>
                      </a:cubicBezTo>
                      <a:cubicBezTo>
                        <a:pt x="835" y="1065"/>
                        <a:pt x="1077" y="835"/>
                        <a:pt x="1077" y="532"/>
                      </a:cubicBezTo>
                      <a:cubicBezTo>
                        <a:pt x="1077" y="242"/>
                        <a:pt x="835" y="0"/>
                        <a:pt x="53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943" name="Google Shape;943;p39"/>
            <p:cNvGrpSpPr/>
            <p:nvPr/>
          </p:nvGrpSpPr>
          <p:grpSpPr>
            <a:xfrm>
              <a:off x="5382826" y="4027197"/>
              <a:ext cx="268967" cy="250422"/>
              <a:chOff x="5382826" y="4027197"/>
              <a:chExt cx="268967" cy="250422"/>
            </a:xfrm>
          </p:grpSpPr>
          <p:grpSp>
            <p:nvGrpSpPr>
              <p:cNvPr id="944" name="Google Shape;944;p39"/>
              <p:cNvGrpSpPr/>
              <p:nvPr/>
            </p:nvGrpSpPr>
            <p:grpSpPr>
              <a:xfrm>
                <a:off x="5405280" y="4042510"/>
                <a:ext cx="237570" cy="218647"/>
                <a:chOff x="5405280" y="4042510"/>
                <a:chExt cx="237570" cy="218647"/>
              </a:xfrm>
            </p:grpSpPr>
            <p:sp>
              <p:nvSpPr>
                <p:cNvPr id="945" name="Google Shape;945;p39"/>
                <p:cNvSpPr/>
                <p:nvPr/>
              </p:nvSpPr>
              <p:spPr>
                <a:xfrm>
                  <a:off x="5405280" y="4042510"/>
                  <a:ext cx="144999" cy="173832"/>
                </a:xfrm>
                <a:custGeom>
                  <a:rect b="b" l="l" r="r" t="t"/>
                  <a:pathLst>
                    <a:path extrusionOk="0" fill="none" h="22102" w="18436">
                      <a:moveTo>
                        <a:pt x="0" y="12037"/>
                      </a:moveTo>
                      <a:cubicBezTo>
                        <a:pt x="702" y="12073"/>
                        <a:pt x="12302" y="22101"/>
                        <a:pt x="12302" y="22101"/>
                      </a:cubicBezTo>
                      <a:lnTo>
                        <a:pt x="11819" y="13005"/>
                      </a:lnTo>
                      <a:lnTo>
                        <a:pt x="18435" y="1"/>
                      </a:lnTo>
                      <a:lnTo>
                        <a:pt x="0" y="1252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6" name="Google Shape;946;p39"/>
                <p:cNvSpPr/>
                <p:nvPr/>
              </p:nvSpPr>
              <p:spPr>
                <a:xfrm>
                  <a:off x="5502036" y="4125093"/>
                  <a:ext cx="134350" cy="135585"/>
                </a:xfrm>
                <a:custGeom>
                  <a:rect b="b" l="l" r="r" t="t"/>
                  <a:pathLst>
                    <a:path extrusionOk="0" fill="none" h="17239" w="17082">
                      <a:moveTo>
                        <a:pt x="13513" y="17239"/>
                      </a:moveTo>
                      <a:lnTo>
                        <a:pt x="12690" y="8614"/>
                      </a:lnTo>
                      <a:lnTo>
                        <a:pt x="17081" y="1"/>
                      </a:lnTo>
                      <a:lnTo>
                        <a:pt x="0" y="2021"/>
                      </a:lnTo>
                      <a:close/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7" name="Google Shape;947;p39"/>
                <p:cNvSpPr/>
                <p:nvPr/>
              </p:nvSpPr>
              <p:spPr>
                <a:xfrm>
                  <a:off x="5543704" y="4042990"/>
                  <a:ext cx="99146" cy="81639"/>
                </a:xfrm>
                <a:custGeom>
                  <a:rect b="b" l="l" r="r" t="t"/>
                  <a:pathLst>
                    <a:path extrusionOk="0" fill="none" h="10380" w="12606">
                      <a:moveTo>
                        <a:pt x="1" y="0"/>
                      </a:moveTo>
                      <a:lnTo>
                        <a:pt x="12606" y="1037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8" name="Google Shape;948;p39"/>
                <p:cNvSpPr/>
                <p:nvPr/>
              </p:nvSpPr>
              <p:spPr>
                <a:xfrm>
                  <a:off x="5501941" y="4140980"/>
                  <a:ext cx="103708" cy="51862"/>
                </a:xfrm>
                <a:custGeom>
                  <a:rect b="b" l="l" r="r" t="t"/>
                  <a:pathLst>
                    <a:path extrusionOk="0" fill="none" h="6594" w="13186">
                      <a:moveTo>
                        <a:pt x="13186" y="6594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9" name="Google Shape;949;p39"/>
                <p:cNvSpPr/>
                <p:nvPr/>
              </p:nvSpPr>
              <p:spPr>
                <a:xfrm>
                  <a:off x="5495854" y="4211010"/>
                  <a:ext cx="105989" cy="50147"/>
                </a:xfrm>
                <a:custGeom>
                  <a:rect b="b" l="l" r="r" t="t"/>
                  <a:pathLst>
                    <a:path extrusionOk="0" fill="none" h="6376" w="13476">
                      <a:moveTo>
                        <a:pt x="0" y="0"/>
                      </a:moveTo>
                      <a:lnTo>
                        <a:pt x="13476" y="6375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0" name="Google Shape;950;p39"/>
                <p:cNvSpPr/>
                <p:nvPr/>
              </p:nvSpPr>
              <p:spPr>
                <a:xfrm>
                  <a:off x="5405280" y="4134420"/>
                  <a:ext cx="96669" cy="6567"/>
                </a:xfrm>
                <a:custGeom>
                  <a:rect b="b" l="l" r="r" t="t"/>
                  <a:pathLst>
                    <a:path extrusionOk="0" fill="none" h="835" w="12291">
                      <a:moveTo>
                        <a:pt x="12290" y="83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51" name="Google Shape;951;p39"/>
              <p:cNvGrpSpPr/>
              <p:nvPr/>
            </p:nvGrpSpPr>
            <p:grpSpPr>
              <a:xfrm>
                <a:off x="5382826" y="4125549"/>
                <a:ext cx="37776" cy="32380"/>
                <a:chOff x="5382826" y="4125549"/>
                <a:chExt cx="37776" cy="32380"/>
              </a:xfrm>
            </p:grpSpPr>
            <p:sp>
              <p:nvSpPr>
                <p:cNvPr id="952" name="Google Shape;952;p39"/>
                <p:cNvSpPr/>
                <p:nvPr/>
              </p:nvSpPr>
              <p:spPr>
                <a:xfrm>
                  <a:off x="5382826" y="4125549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4" y="0"/>
                      </a:moveTo>
                      <a:cubicBezTo>
                        <a:pt x="2229" y="0"/>
                        <a:pt x="1714" y="188"/>
                        <a:pt x="1295" y="608"/>
                      </a:cubicBezTo>
                      <a:cubicBezTo>
                        <a:pt x="0" y="1902"/>
                        <a:pt x="907" y="4116"/>
                        <a:pt x="2746" y="4116"/>
                      </a:cubicBezTo>
                      <a:cubicBezTo>
                        <a:pt x="3871" y="4116"/>
                        <a:pt x="4790" y="3197"/>
                        <a:pt x="4803" y="2060"/>
                      </a:cubicBezTo>
                      <a:cubicBezTo>
                        <a:pt x="4794" y="817"/>
                        <a:pt x="3787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3" name="Google Shape;953;p39"/>
                <p:cNvSpPr/>
                <p:nvPr/>
              </p:nvSpPr>
              <p:spPr>
                <a:xfrm>
                  <a:off x="5395669" y="4135176"/>
                  <a:ext cx="15227" cy="13072"/>
                </a:xfrm>
                <a:custGeom>
                  <a:rect b="b" l="l" r="r" t="t"/>
                  <a:pathLst>
                    <a:path extrusionOk="0" h="1662" w="1936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54" name="Google Shape;954;p39"/>
              <p:cNvGrpSpPr/>
              <p:nvPr/>
            </p:nvGrpSpPr>
            <p:grpSpPr>
              <a:xfrm>
                <a:off x="5475680" y="4195587"/>
                <a:ext cx="37783" cy="32364"/>
                <a:chOff x="5475680" y="4195587"/>
                <a:chExt cx="37783" cy="32364"/>
              </a:xfrm>
            </p:grpSpPr>
            <p:sp>
              <p:nvSpPr>
                <p:cNvPr id="955" name="Google Shape;955;p39"/>
                <p:cNvSpPr/>
                <p:nvPr/>
              </p:nvSpPr>
              <p:spPr>
                <a:xfrm>
                  <a:off x="5475680" y="4195587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1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6" name="Google Shape;956;p39"/>
                <p:cNvSpPr/>
                <p:nvPr/>
              </p:nvSpPr>
              <p:spPr>
                <a:xfrm>
                  <a:off x="5488523" y="4205300"/>
                  <a:ext cx="15329" cy="13040"/>
                </a:xfrm>
                <a:custGeom>
                  <a:rect b="b" l="l" r="r" t="t"/>
                  <a:pathLst>
                    <a:path extrusionOk="0" h="1658" w="1949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16"/>
                      </a:cubicBezTo>
                      <a:cubicBezTo>
                        <a:pt x="700" y="1583"/>
                        <a:pt x="905" y="1657"/>
                        <a:pt x="1106" y="1657"/>
                      </a:cubicBezTo>
                      <a:cubicBezTo>
                        <a:pt x="1531" y="1657"/>
                        <a:pt x="1940" y="1324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57" name="Google Shape;957;p39"/>
              <p:cNvGrpSpPr/>
              <p:nvPr/>
            </p:nvGrpSpPr>
            <p:grpSpPr>
              <a:xfrm>
                <a:off x="5532575" y="4027197"/>
                <a:ext cx="33308" cy="32262"/>
                <a:chOff x="5532575" y="4027197"/>
                <a:chExt cx="33308" cy="32262"/>
              </a:xfrm>
            </p:grpSpPr>
            <p:sp>
              <p:nvSpPr>
                <p:cNvPr id="958" name="Google Shape;958;p39"/>
                <p:cNvSpPr/>
                <p:nvPr/>
              </p:nvSpPr>
              <p:spPr>
                <a:xfrm>
                  <a:off x="5532575" y="4027197"/>
                  <a:ext cx="33308" cy="32262"/>
                </a:xfrm>
                <a:custGeom>
                  <a:rect b="b" l="l" r="r" t="t"/>
                  <a:pathLst>
                    <a:path extrusionOk="0" h="4102" w="4235">
                      <a:moveTo>
                        <a:pt x="1984" y="0"/>
                      </a:moveTo>
                      <a:cubicBezTo>
                        <a:pt x="871" y="49"/>
                        <a:pt x="0" y="1004"/>
                        <a:pt x="37" y="2117"/>
                      </a:cubicBezTo>
                      <a:cubicBezTo>
                        <a:pt x="73" y="3227"/>
                        <a:pt x="980" y="4101"/>
                        <a:pt x="2084" y="4101"/>
                      </a:cubicBezTo>
                      <a:cubicBezTo>
                        <a:pt x="2099" y="4101"/>
                        <a:pt x="2114" y="4101"/>
                        <a:pt x="2130" y="4101"/>
                      </a:cubicBezTo>
                      <a:lnTo>
                        <a:pt x="2275" y="4101"/>
                      </a:lnTo>
                      <a:cubicBezTo>
                        <a:pt x="3375" y="4028"/>
                        <a:pt x="4234" y="3085"/>
                        <a:pt x="4186" y="1984"/>
                      </a:cubicBezTo>
                      <a:cubicBezTo>
                        <a:pt x="4150" y="871"/>
                        <a:pt x="3242" y="0"/>
                        <a:pt x="2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9" name="Google Shape;959;p39"/>
                <p:cNvSpPr/>
                <p:nvPr/>
              </p:nvSpPr>
              <p:spPr>
                <a:xfrm>
                  <a:off x="5540661" y="4036792"/>
                  <a:ext cx="15502" cy="13064"/>
                </a:xfrm>
                <a:custGeom>
                  <a:rect b="b" l="l" r="r" t="t"/>
                  <a:pathLst>
                    <a:path extrusionOk="0" h="1661" w="1971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50"/>
                        <a:pt x="1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8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60" name="Google Shape;960;p39"/>
              <p:cNvGrpSpPr/>
              <p:nvPr/>
            </p:nvGrpSpPr>
            <p:grpSpPr>
              <a:xfrm>
                <a:off x="5590706" y="4245348"/>
                <a:ext cx="33497" cy="32270"/>
                <a:chOff x="5590706" y="4245348"/>
                <a:chExt cx="33497" cy="32270"/>
              </a:xfrm>
            </p:grpSpPr>
            <p:sp>
              <p:nvSpPr>
                <p:cNvPr id="961" name="Google Shape;961;p39"/>
                <p:cNvSpPr/>
                <p:nvPr/>
              </p:nvSpPr>
              <p:spPr>
                <a:xfrm>
                  <a:off x="5590706" y="4245348"/>
                  <a:ext cx="33497" cy="32270"/>
                </a:xfrm>
                <a:custGeom>
                  <a:rect b="b" l="l" r="r" t="t"/>
                  <a:pathLst>
                    <a:path extrusionOk="0" h="4103" w="4259">
                      <a:moveTo>
                        <a:pt x="2175" y="0"/>
                      </a:moveTo>
                      <a:cubicBezTo>
                        <a:pt x="2160" y="0"/>
                        <a:pt x="2145" y="1"/>
                        <a:pt x="2130" y="1"/>
                      </a:cubicBezTo>
                      <a:lnTo>
                        <a:pt x="1984" y="1"/>
                      </a:lnTo>
                      <a:cubicBezTo>
                        <a:pt x="872" y="49"/>
                        <a:pt x="1" y="993"/>
                        <a:pt x="37" y="2118"/>
                      </a:cubicBezTo>
                      <a:cubicBezTo>
                        <a:pt x="73" y="3228"/>
                        <a:pt x="980" y="4102"/>
                        <a:pt x="2085" y="4102"/>
                      </a:cubicBezTo>
                      <a:cubicBezTo>
                        <a:pt x="2100" y="4102"/>
                        <a:pt x="2115" y="4102"/>
                        <a:pt x="2130" y="4102"/>
                      </a:cubicBezTo>
                      <a:lnTo>
                        <a:pt x="2275" y="4102"/>
                      </a:lnTo>
                      <a:cubicBezTo>
                        <a:pt x="3388" y="4041"/>
                        <a:pt x="4259" y="3098"/>
                        <a:pt x="4222" y="1985"/>
                      </a:cubicBezTo>
                      <a:cubicBezTo>
                        <a:pt x="4175" y="875"/>
                        <a:pt x="3279" y="0"/>
                        <a:pt x="2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2" name="Google Shape;962;p39"/>
                <p:cNvSpPr/>
                <p:nvPr/>
              </p:nvSpPr>
              <p:spPr>
                <a:xfrm>
                  <a:off x="5598791" y="4254944"/>
                  <a:ext cx="15408" cy="13048"/>
                </a:xfrm>
                <a:custGeom>
                  <a:rect b="b" l="l" r="r" t="t"/>
                  <a:pathLst>
                    <a:path extrusionOk="0" h="1659" w="1959">
                      <a:moveTo>
                        <a:pt x="1106" y="0"/>
                      </a:moveTo>
                      <a:cubicBezTo>
                        <a:pt x="1085" y="0"/>
                        <a:pt x="1063" y="1"/>
                        <a:pt x="1041" y="3"/>
                      </a:cubicBezTo>
                      <a:cubicBezTo>
                        <a:pt x="303" y="51"/>
                        <a:pt x="1" y="970"/>
                        <a:pt x="557" y="1454"/>
                      </a:cubicBezTo>
                      <a:cubicBezTo>
                        <a:pt x="720" y="1596"/>
                        <a:pt x="909" y="1659"/>
                        <a:pt x="1093" y="1659"/>
                      </a:cubicBezTo>
                      <a:cubicBezTo>
                        <a:pt x="1538" y="1659"/>
                        <a:pt x="1958" y="1290"/>
                        <a:pt x="1924" y="777"/>
                      </a:cubicBezTo>
                      <a:cubicBezTo>
                        <a:pt x="1901" y="339"/>
                        <a:pt x="1538" y="0"/>
                        <a:pt x="1106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63" name="Google Shape;963;p39"/>
              <p:cNvGrpSpPr/>
              <p:nvPr/>
            </p:nvGrpSpPr>
            <p:grpSpPr>
              <a:xfrm>
                <a:off x="5618681" y="4109677"/>
                <a:ext cx="33112" cy="32357"/>
                <a:chOff x="5618681" y="4109677"/>
                <a:chExt cx="33112" cy="32357"/>
              </a:xfrm>
            </p:grpSpPr>
            <p:sp>
              <p:nvSpPr>
                <p:cNvPr id="964" name="Google Shape;964;p39"/>
                <p:cNvSpPr/>
                <p:nvPr/>
              </p:nvSpPr>
              <p:spPr>
                <a:xfrm>
                  <a:off x="5618681" y="4109677"/>
                  <a:ext cx="33112" cy="32357"/>
                </a:xfrm>
                <a:custGeom>
                  <a:rect b="b" l="l" r="r" t="t"/>
                  <a:pathLst>
                    <a:path extrusionOk="0" h="4114" w="4210">
                      <a:moveTo>
                        <a:pt x="1984" y="1"/>
                      </a:moveTo>
                      <a:cubicBezTo>
                        <a:pt x="871" y="61"/>
                        <a:pt x="0" y="1005"/>
                        <a:pt x="36" y="2130"/>
                      </a:cubicBezTo>
                      <a:cubicBezTo>
                        <a:pt x="84" y="3235"/>
                        <a:pt x="992" y="4114"/>
                        <a:pt x="2106" y="4114"/>
                      </a:cubicBezTo>
                      <a:cubicBezTo>
                        <a:pt x="2114" y="4114"/>
                        <a:pt x="2121" y="4114"/>
                        <a:pt x="2129" y="4114"/>
                      </a:cubicBezTo>
                      <a:lnTo>
                        <a:pt x="2274" y="4114"/>
                      </a:lnTo>
                      <a:cubicBezTo>
                        <a:pt x="3375" y="4029"/>
                        <a:pt x="4210" y="3086"/>
                        <a:pt x="4173" y="1985"/>
                      </a:cubicBezTo>
                      <a:cubicBezTo>
                        <a:pt x="4137" y="884"/>
                        <a:pt x="3230" y="13"/>
                        <a:pt x="21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5" name="Google Shape;965;p39"/>
                <p:cNvSpPr/>
                <p:nvPr/>
              </p:nvSpPr>
              <p:spPr>
                <a:xfrm>
                  <a:off x="5626767" y="4119280"/>
                  <a:ext cx="15494" cy="13056"/>
                </a:xfrm>
                <a:custGeom>
                  <a:rect b="b" l="l" r="r" t="t"/>
                  <a:pathLst>
                    <a:path extrusionOk="0" h="1660" w="197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62"/>
                        <a:pt x="0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7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66" name="Google Shape;966;p39"/>
              <p:cNvGrpSpPr/>
              <p:nvPr/>
            </p:nvGrpSpPr>
            <p:grpSpPr>
              <a:xfrm>
                <a:off x="5479298" y="4128262"/>
                <a:ext cx="31405" cy="26906"/>
                <a:chOff x="5479298" y="4128262"/>
                <a:chExt cx="31405" cy="26906"/>
              </a:xfrm>
            </p:grpSpPr>
            <p:sp>
              <p:nvSpPr>
                <p:cNvPr id="967" name="Google Shape;967;p39"/>
                <p:cNvSpPr/>
                <p:nvPr/>
              </p:nvSpPr>
              <p:spPr>
                <a:xfrm>
                  <a:off x="5479298" y="4128262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8" name="Google Shape;968;p39"/>
                <p:cNvSpPr/>
                <p:nvPr/>
              </p:nvSpPr>
              <p:spPr>
                <a:xfrm>
                  <a:off x="5493471" y="4137936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8" y="1"/>
                        <a:pt x="1" y="218"/>
                        <a:pt x="1" y="485"/>
                      </a:cubicBezTo>
                      <a:cubicBezTo>
                        <a:pt x="1" y="751"/>
                        <a:pt x="218" y="968"/>
                        <a:pt x="485" y="968"/>
                      </a:cubicBezTo>
                      <a:cubicBezTo>
                        <a:pt x="751" y="968"/>
                        <a:pt x="968" y="751"/>
                        <a:pt x="968" y="485"/>
                      </a:cubicBezTo>
                      <a:cubicBezTo>
                        <a:pt x="968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69" name="Google Shape;969;p39"/>
              <p:cNvGrpSpPr/>
              <p:nvPr/>
            </p:nvGrpSpPr>
            <p:grpSpPr>
              <a:xfrm>
                <a:off x="5582903" y="4180116"/>
                <a:ext cx="31499" cy="26898"/>
                <a:chOff x="5582903" y="4180116"/>
                <a:chExt cx="31499" cy="26898"/>
              </a:xfrm>
            </p:grpSpPr>
            <p:sp>
              <p:nvSpPr>
                <p:cNvPr id="970" name="Google Shape;970;p39"/>
                <p:cNvSpPr/>
                <p:nvPr/>
              </p:nvSpPr>
              <p:spPr>
                <a:xfrm>
                  <a:off x="5582903" y="4180116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1"/>
                      </a:moveTo>
                      <a:cubicBezTo>
                        <a:pt x="1855" y="1"/>
                        <a:pt x="1425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1" name="Google Shape;971;p39"/>
                <p:cNvSpPr/>
                <p:nvPr/>
              </p:nvSpPr>
              <p:spPr>
                <a:xfrm>
                  <a:off x="5597084" y="4189790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972" name="Google Shape;972;p39"/>
            <p:cNvGrpSpPr/>
            <p:nvPr/>
          </p:nvGrpSpPr>
          <p:grpSpPr>
            <a:xfrm>
              <a:off x="3977681" y="3230323"/>
              <a:ext cx="94584" cy="84085"/>
              <a:chOff x="3977681" y="3230323"/>
              <a:chExt cx="94584" cy="84085"/>
            </a:xfrm>
          </p:grpSpPr>
          <p:grpSp>
            <p:nvGrpSpPr>
              <p:cNvPr id="973" name="Google Shape;973;p39"/>
              <p:cNvGrpSpPr/>
              <p:nvPr/>
            </p:nvGrpSpPr>
            <p:grpSpPr>
              <a:xfrm>
                <a:off x="4000135" y="3243041"/>
                <a:ext cx="59570" cy="57186"/>
                <a:chOff x="4000135" y="3243041"/>
                <a:chExt cx="59570" cy="57186"/>
              </a:xfrm>
            </p:grpSpPr>
            <p:sp>
              <p:nvSpPr>
                <p:cNvPr id="974" name="Google Shape;974;p39"/>
                <p:cNvSpPr/>
                <p:nvPr/>
              </p:nvSpPr>
              <p:spPr>
                <a:xfrm>
                  <a:off x="4000135" y="3243041"/>
                  <a:ext cx="59570" cy="57092"/>
                </a:xfrm>
                <a:custGeom>
                  <a:rect b="b" l="l" r="r" t="t"/>
                  <a:pathLst>
                    <a:path extrusionOk="0" fill="none" h="7259" w="7574">
                      <a:moveTo>
                        <a:pt x="1" y="2323"/>
                      </a:moveTo>
                      <a:lnTo>
                        <a:pt x="2577" y="7259"/>
                      </a:lnTo>
                      <a:lnTo>
                        <a:pt x="7573" y="4114"/>
                      </a:lnTo>
                      <a:lnTo>
                        <a:pt x="5541" y="1"/>
                      </a:lnTo>
                      <a:lnTo>
                        <a:pt x="352" y="2323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5" name="Google Shape;975;p39"/>
                <p:cNvSpPr/>
                <p:nvPr/>
              </p:nvSpPr>
              <p:spPr>
                <a:xfrm>
                  <a:off x="4024210" y="3246847"/>
                  <a:ext cx="15706" cy="53380"/>
                </a:xfrm>
                <a:custGeom>
                  <a:rect b="b" l="l" r="r" t="t"/>
                  <a:pathLst>
                    <a:path extrusionOk="0" fill="none" h="6787" w="1997">
                      <a:moveTo>
                        <a:pt x="0" y="6787"/>
                      </a:moveTo>
                      <a:lnTo>
                        <a:pt x="1996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6" name="Google Shape;976;p39"/>
                <p:cNvSpPr/>
                <p:nvPr/>
              </p:nvSpPr>
              <p:spPr>
                <a:xfrm>
                  <a:off x="4002896" y="3261311"/>
                  <a:ext cx="56809" cy="14086"/>
                </a:xfrm>
                <a:custGeom>
                  <a:rect b="b" l="l" r="r" t="t"/>
                  <a:pathLst>
                    <a:path extrusionOk="0" fill="none" h="1791" w="7223">
                      <a:moveTo>
                        <a:pt x="7222" y="1791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77" name="Google Shape;977;p39"/>
              <p:cNvGrpSpPr/>
              <p:nvPr/>
            </p:nvGrpSpPr>
            <p:grpSpPr>
              <a:xfrm>
                <a:off x="3977681" y="3245872"/>
                <a:ext cx="37783" cy="32380"/>
                <a:chOff x="3977681" y="3245872"/>
                <a:chExt cx="37783" cy="32380"/>
              </a:xfrm>
            </p:grpSpPr>
            <p:sp>
              <p:nvSpPr>
                <p:cNvPr id="978" name="Google Shape;978;p39"/>
                <p:cNvSpPr/>
                <p:nvPr/>
              </p:nvSpPr>
              <p:spPr>
                <a:xfrm>
                  <a:off x="3977681" y="3245872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26" y="1"/>
                      </a:moveTo>
                      <a:cubicBezTo>
                        <a:pt x="2219" y="1"/>
                        <a:pt x="1703" y="189"/>
                        <a:pt x="1283" y="608"/>
                      </a:cubicBezTo>
                      <a:cubicBezTo>
                        <a:pt x="1" y="1903"/>
                        <a:pt x="908" y="4117"/>
                        <a:pt x="2747" y="4117"/>
                      </a:cubicBezTo>
                      <a:cubicBezTo>
                        <a:pt x="3872" y="4104"/>
                        <a:pt x="4791" y="3185"/>
                        <a:pt x="4803" y="2060"/>
                      </a:cubicBezTo>
                      <a:cubicBezTo>
                        <a:pt x="4795" y="818"/>
                        <a:pt x="3782" y="1"/>
                        <a:pt x="27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9" name="Google Shape;979;p39"/>
                <p:cNvSpPr/>
                <p:nvPr/>
              </p:nvSpPr>
              <p:spPr>
                <a:xfrm>
                  <a:off x="3992718" y="3255507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80" name="Google Shape;980;p39"/>
              <p:cNvGrpSpPr/>
              <p:nvPr/>
            </p:nvGrpSpPr>
            <p:grpSpPr>
              <a:xfrm>
                <a:off x="4040860" y="3262672"/>
                <a:ext cx="31405" cy="27001"/>
                <a:chOff x="4040860" y="3262672"/>
                <a:chExt cx="31405" cy="27001"/>
              </a:xfrm>
            </p:grpSpPr>
            <p:sp>
              <p:nvSpPr>
                <p:cNvPr id="981" name="Google Shape;981;p39"/>
                <p:cNvSpPr/>
                <p:nvPr/>
              </p:nvSpPr>
              <p:spPr>
                <a:xfrm>
                  <a:off x="4040860" y="3262672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2" name="Google Shape;982;p39"/>
                <p:cNvSpPr/>
                <p:nvPr/>
              </p:nvSpPr>
              <p:spPr>
                <a:xfrm>
                  <a:off x="4054938" y="3272346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83" name="Google Shape;983;p39"/>
              <p:cNvGrpSpPr/>
              <p:nvPr/>
            </p:nvGrpSpPr>
            <p:grpSpPr>
              <a:xfrm>
                <a:off x="4021072" y="3230323"/>
                <a:ext cx="31397" cy="26906"/>
                <a:chOff x="4021072" y="3230323"/>
                <a:chExt cx="31397" cy="26906"/>
              </a:xfrm>
            </p:grpSpPr>
            <p:sp>
              <p:nvSpPr>
                <p:cNvPr id="984" name="Google Shape;984;p39"/>
                <p:cNvSpPr/>
                <p:nvPr/>
              </p:nvSpPr>
              <p:spPr>
                <a:xfrm>
                  <a:off x="4021072" y="3230323"/>
                  <a:ext cx="31397" cy="26906"/>
                </a:xfrm>
                <a:custGeom>
                  <a:rect b="b" l="l" r="r" t="t"/>
                  <a:pathLst>
                    <a:path extrusionOk="0" h="3421" w="3992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5" name="Google Shape;985;p39"/>
                <p:cNvSpPr/>
                <p:nvPr/>
              </p:nvSpPr>
              <p:spPr>
                <a:xfrm>
                  <a:off x="4035245" y="323999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86" name="Google Shape;986;p39"/>
              <p:cNvGrpSpPr/>
              <p:nvPr/>
            </p:nvGrpSpPr>
            <p:grpSpPr>
              <a:xfrm>
                <a:off x="4001472" y="3287462"/>
                <a:ext cx="31499" cy="26945"/>
                <a:chOff x="4001472" y="3287462"/>
                <a:chExt cx="31499" cy="26945"/>
              </a:xfrm>
            </p:grpSpPr>
            <p:sp>
              <p:nvSpPr>
                <p:cNvPr id="987" name="Google Shape;987;p39"/>
                <p:cNvSpPr/>
                <p:nvPr/>
              </p:nvSpPr>
              <p:spPr>
                <a:xfrm>
                  <a:off x="4001472" y="3287462"/>
                  <a:ext cx="31499" cy="26945"/>
                </a:xfrm>
                <a:custGeom>
                  <a:rect b="b" l="l" r="r" t="t"/>
                  <a:pathLst>
                    <a:path extrusionOk="0" h="3426" w="4005">
                      <a:moveTo>
                        <a:pt x="2276" y="1"/>
                      </a:moveTo>
                      <a:cubicBezTo>
                        <a:pt x="1854" y="1"/>
                        <a:pt x="1425" y="158"/>
                        <a:pt x="1077" y="510"/>
                      </a:cubicBezTo>
                      <a:cubicBezTo>
                        <a:pt x="0" y="1587"/>
                        <a:pt x="762" y="3425"/>
                        <a:pt x="2286" y="3425"/>
                      </a:cubicBezTo>
                      <a:cubicBezTo>
                        <a:pt x="3230" y="3425"/>
                        <a:pt x="3992" y="2663"/>
                        <a:pt x="4004" y="1720"/>
                      </a:cubicBezTo>
                      <a:cubicBezTo>
                        <a:pt x="4004" y="688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8" name="Google Shape;988;p39"/>
                <p:cNvSpPr/>
                <p:nvPr/>
              </p:nvSpPr>
              <p:spPr>
                <a:xfrm>
                  <a:off x="4014410" y="3297175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06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989" name="Google Shape;989;p39"/>
            <p:cNvGrpSpPr/>
            <p:nvPr/>
          </p:nvGrpSpPr>
          <p:grpSpPr>
            <a:xfrm>
              <a:off x="4084715" y="3258865"/>
              <a:ext cx="184961" cy="137268"/>
              <a:chOff x="4084715" y="3258865"/>
              <a:chExt cx="184961" cy="137268"/>
            </a:xfrm>
          </p:grpSpPr>
          <p:grpSp>
            <p:nvGrpSpPr>
              <p:cNvPr id="990" name="Google Shape;990;p39"/>
              <p:cNvGrpSpPr/>
              <p:nvPr/>
            </p:nvGrpSpPr>
            <p:grpSpPr>
              <a:xfrm>
                <a:off x="4107453" y="3271583"/>
                <a:ext cx="153470" cy="110275"/>
                <a:chOff x="4107453" y="3271583"/>
                <a:chExt cx="153470" cy="110275"/>
              </a:xfrm>
            </p:grpSpPr>
            <p:sp>
              <p:nvSpPr>
                <p:cNvPr id="991" name="Google Shape;991;p39"/>
                <p:cNvSpPr/>
                <p:nvPr/>
              </p:nvSpPr>
              <p:spPr>
                <a:xfrm>
                  <a:off x="4107453" y="3271583"/>
                  <a:ext cx="153470" cy="110275"/>
                </a:xfrm>
                <a:custGeom>
                  <a:rect b="b" l="l" r="r" t="t"/>
                  <a:pathLst>
                    <a:path extrusionOk="0" fill="none" h="14021" w="19513">
                      <a:moveTo>
                        <a:pt x="19513" y="14021"/>
                      </a:moveTo>
                      <a:lnTo>
                        <a:pt x="14844" y="968"/>
                      </a:lnTo>
                      <a:lnTo>
                        <a:pt x="5674" y="1"/>
                      </a:lnTo>
                      <a:lnTo>
                        <a:pt x="1" y="968"/>
                      </a:lnTo>
                      <a:lnTo>
                        <a:pt x="8977" y="2674"/>
                      </a:lnTo>
                      <a:lnTo>
                        <a:pt x="14360" y="10102"/>
                      </a:lnTo>
                      <a:lnTo>
                        <a:pt x="19029" y="1402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2" name="Google Shape;992;p39"/>
                <p:cNvSpPr/>
                <p:nvPr/>
              </p:nvSpPr>
              <p:spPr>
                <a:xfrm>
                  <a:off x="4155886" y="3271968"/>
                  <a:ext cx="22171" cy="20559"/>
                </a:xfrm>
                <a:custGeom>
                  <a:rect b="b" l="l" r="r" t="t"/>
                  <a:pathLst>
                    <a:path extrusionOk="0" fill="none" h="2614" w="2819">
                      <a:moveTo>
                        <a:pt x="2819" y="261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3" name="Google Shape;993;p39"/>
                <p:cNvSpPr/>
                <p:nvPr/>
              </p:nvSpPr>
              <p:spPr>
                <a:xfrm>
                  <a:off x="4178049" y="3279196"/>
                  <a:ext cx="42345" cy="13331"/>
                </a:xfrm>
                <a:custGeom>
                  <a:rect b="b" l="l" r="r" t="t"/>
                  <a:pathLst>
                    <a:path extrusionOk="0" fill="none" h="1695" w="5384">
                      <a:moveTo>
                        <a:pt x="1" y="1694"/>
                      </a:moveTo>
                      <a:lnTo>
                        <a:pt x="5384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4" name="Google Shape;994;p39"/>
                <p:cNvSpPr/>
                <p:nvPr/>
              </p:nvSpPr>
              <p:spPr>
                <a:xfrm>
                  <a:off x="4220387" y="3279196"/>
                  <a:ext cx="8" cy="71745"/>
                </a:xfrm>
                <a:custGeom>
                  <a:rect b="b" l="l" r="r" t="t"/>
                  <a:pathLst>
                    <a:path extrusionOk="0" fill="none" h="9122" w="1">
                      <a:moveTo>
                        <a:pt x="1" y="0"/>
                      </a:moveTo>
                      <a:lnTo>
                        <a:pt x="1" y="912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95" name="Google Shape;995;p39"/>
              <p:cNvGrpSpPr/>
              <p:nvPr/>
            </p:nvGrpSpPr>
            <p:grpSpPr>
              <a:xfrm>
                <a:off x="4136947" y="3258865"/>
                <a:ext cx="31499" cy="27001"/>
                <a:chOff x="4136947" y="3258865"/>
                <a:chExt cx="31499" cy="27001"/>
              </a:xfrm>
            </p:grpSpPr>
            <p:sp>
              <p:nvSpPr>
                <p:cNvPr id="996" name="Google Shape;996;p39"/>
                <p:cNvSpPr/>
                <p:nvPr/>
              </p:nvSpPr>
              <p:spPr>
                <a:xfrm>
                  <a:off x="4136947" y="3258865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32"/>
                        <a:pt x="2299" y="3432"/>
                      </a:cubicBezTo>
                      <a:cubicBezTo>
                        <a:pt x="3243" y="3420"/>
                        <a:pt x="4005" y="2658"/>
                        <a:pt x="4005" y="1715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7" name="Google Shape;997;p39"/>
                <p:cNvSpPr/>
                <p:nvPr/>
              </p:nvSpPr>
              <p:spPr>
                <a:xfrm>
                  <a:off x="4151222" y="3268539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06" y="1"/>
                        <a:pt x="0" y="218"/>
                        <a:pt x="0" y="485"/>
                      </a:cubicBezTo>
                      <a:cubicBezTo>
                        <a:pt x="0" y="751"/>
                        <a:pt x="206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98" name="Google Shape;998;p39"/>
              <p:cNvGrpSpPr/>
              <p:nvPr/>
            </p:nvGrpSpPr>
            <p:grpSpPr>
              <a:xfrm>
                <a:off x="4084715" y="3266478"/>
                <a:ext cx="31468" cy="26898"/>
                <a:chOff x="4084715" y="3266478"/>
                <a:chExt cx="31468" cy="26898"/>
              </a:xfrm>
            </p:grpSpPr>
            <p:sp>
              <p:nvSpPr>
                <p:cNvPr id="999" name="Google Shape;999;p39"/>
                <p:cNvSpPr/>
                <p:nvPr/>
              </p:nvSpPr>
              <p:spPr>
                <a:xfrm>
                  <a:off x="4084715" y="3266478"/>
                  <a:ext cx="31468" cy="26898"/>
                </a:xfrm>
                <a:custGeom>
                  <a:rect b="b" l="l" r="r" t="t"/>
                  <a:pathLst>
                    <a:path extrusionOk="0" h="3420" w="4001">
                      <a:moveTo>
                        <a:pt x="2279" y="1"/>
                      </a:moveTo>
                      <a:cubicBezTo>
                        <a:pt x="1859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26"/>
                      </a:cubicBezTo>
                      <a:cubicBezTo>
                        <a:pt x="4001" y="686"/>
                        <a:pt x="3161" y="1"/>
                        <a:pt x="22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0" name="Google Shape;1000;p39"/>
                <p:cNvSpPr/>
                <p:nvPr/>
              </p:nvSpPr>
              <p:spPr>
                <a:xfrm>
                  <a:off x="4098896" y="3276152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01" name="Google Shape;1001;p39"/>
              <p:cNvGrpSpPr/>
              <p:nvPr/>
            </p:nvGrpSpPr>
            <p:grpSpPr>
              <a:xfrm>
                <a:off x="4159213" y="3279849"/>
                <a:ext cx="31405" cy="26945"/>
                <a:chOff x="4159213" y="3279849"/>
                <a:chExt cx="31405" cy="26945"/>
              </a:xfrm>
            </p:grpSpPr>
            <p:sp>
              <p:nvSpPr>
                <p:cNvPr id="1002" name="Google Shape;1002;p39"/>
                <p:cNvSpPr/>
                <p:nvPr/>
              </p:nvSpPr>
              <p:spPr>
                <a:xfrm>
                  <a:off x="4159213" y="3279849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6"/>
                        <a:pt x="2287" y="3426"/>
                      </a:cubicBezTo>
                      <a:cubicBezTo>
                        <a:pt x="3230" y="3426"/>
                        <a:pt x="3992" y="2663"/>
                        <a:pt x="3992" y="1720"/>
                      </a:cubicBezTo>
                      <a:cubicBezTo>
                        <a:pt x="3992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3" name="Google Shape;1003;p39"/>
                <p:cNvSpPr/>
                <p:nvPr/>
              </p:nvSpPr>
              <p:spPr>
                <a:xfrm>
                  <a:off x="4173385" y="3289570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04" name="Google Shape;1004;p39"/>
              <p:cNvGrpSpPr/>
              <p:nvPr/>
            </p:nvGrpSpPr>
            <p:grpSpPr>
              <a:xfrm>
                <a:off x="4201550" y="3266502"/>
                <a:ext cx="31405" cy="26883"/>
                <a:chOff x="4201550" y="3266502"/>
                <a:chExt cx="31405" cy="26883"/>
              </a:xfrm>
            </p:grpSpPr>
            <p:sp>
              <p:nvSpPr>
                <p:cNvPr id="1005" name="Google Shape;1005;p39"/>
                <p:cNvSpPr/>
                <p:nvPr/>
              </p:nvSpPr>
              <p:spPr>
                <a:xfrm>
                  <a:off x="4201550" y="3266502"/>
                  <a:ext cx="31405" cy="26883"/>
                </a:xfrm>
                <a:custGeom>
                  <a:rect b="b" l="l" r="r" t="t"/>
                  <a:pathLst>
                    <a:path extrusionOk="0" h="3418" w="3993">
                      <a:moveTo>
                        <a:pt x="2266" y="1"/>
                      </a:moveTo>
                      <a:cubicBezTo>
                        <a:pt x="1849" y="1"/>
                        <a:pt x="1423" y="155"/>
                        <a:pt x="1077" y="502"/>
                      </a:cubicBezTo>
                      <a:cubicBezTo>
                        <a:pt x="1" y="1566"/>
                        <a:pt x="751" y="3417"/>
                        <a:pt x="2275" y="3417"/>
                      </a:cubicBezTo>
                      <a:cubicBezTo>
                        <a:pt x="2282" y="3417"/>
                        <a:pt x="2290" y="3417"/>
                        <a:pt x="2297" y="3417"/>
                      </a:cubicBezTo>
                      <a:cubicBezTo>
                        <a:pt x="3230" y="3417"/>
                        <a:pt x="3993" y="2660"/>
                        <a:pt x="3993" y="1723"/>
                      </a:cubicBezTo>
                      <a:cubicBezTo>
                        <a:pt x="3993" y="689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6" name="Google Shape;1006;p39"/>
                <p:cNvSpPr/>
                <p:nvPr/>
              </p:nvSpPr>
              <p:spPr>
                <a:xfrm>
                  <a:off x="4214331" y="3276247"/>
                  <a:ext cx="8919" cy="7582"/>
                </a:xfrm>
                <a:custGeom>
                  <a:rect b="b" l="l" r="r" t="t"/>
                  <a:pathLst>
                    <a:path extrusionOk="0" h="964" w="1134">
                      <a:moveTo>
                        <a:pt x="635" y="0"/>
                      </a:moveTo>
                      <a:cubicBezTo>
                        <a:pt x="209" y="0"/>
                        <a:pt x="0" y="512"/>
                        <a:pt x="311" y="823"/>
                      </a:cubicBezTo>
                      <a:cubicBezTo>
                        <a:pt x="408" y="920"/>
                        <a:pt x="528" y="964"/>
                        <a:pt x="646" y="964"/>
                      </a:cubicBezTo>
                      <a:cubicBezTo>
                        <a:pt x="895" y="964"/>
                        <a:pt x="1134" y="771"/>
                        <a:pt x="1134" y="484"/>
                      </a:cubicBezTo>
                      <a:cubicBezTo>
                        <a:pt x="1134" y="206"/>
                        <a:pt x="916" y="0"/>
                        <a:pt x="650" y="0"/>
                      </a:cubicBezTo>
                      <a:cubicBezTo>
                        <a:pt x="645" y="0"/>
                        <a:pt x="640" y="0"/>
                        <a:pt x="6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07" name="Google Shape;1007;p39"/>
              <p:cNvGrpSpPr/>
              <p:nvPr/>
            </p:nvGrpSpPr>
            <p:grpSpPr>
              <a:xfrm>
                <a:off x="4201550" y="3338278"/>
                <a:ext cx="31405" cy="26930"/>
                <a:chOff x="4201550" y="3338278"/>
                <a:chExt cx="31405" cy="26930"/>
              </a:xfrm>
            </p:grpSpPr>
            <p:sp>
              <p:nvSpPr>
                <p:cNvPr id="1008" name="Google Shape;1008;p39"/>
                <p:cNvSpPr/>
                <p:nvPr/>
              </p:nvSpPr>
              <p:spPr>
                <a:xfrm>
                  <a:off x="4201550" y="3338278"/>
                  <a:ext cx="31405" cy="26930"/>
                </a:xfrm>
                <a:custGeom>
                  <a:rect b="b" l="l" r="r" t="t"/>
                  <a:pathLst>
                    <a:path extrusionOk="0" h="3424" w="3993">
                      <a:moveTo>
                        <a:pt x="2266" y="1"/>
                      </a:moveTo>
                      <a:cubicBezTo>
                        <a:pt x="1848" y="1"/>
                        <a:pt x="1423" y="154"/>
                        <a:pt x="1077" y="497"/>
                      </a:cubicBezTo>
                      <a:cubicBezTo>
                        <a:pt x="1" y="1573"/>
                        <a:pt x="751" y="3412"/>
                        <a:pt x="2275" y="3424"/>
                      </a:cubicBezTo>
                      <a:cubicBezTo>
                        <a:pt x="3218" y="3424"/>
                        <a:pt x="3993" y="2662"/>
                        <a:pt x="3993" y="1718"/>
                      </a:cubicBezTo>
                      <a:cubicBezTo>
                        <a:pt x="3993" y="684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9" name="Google Shape;1009;p39"/>
                <p:cNvSpPr/>
                <p:nvPr/>
              </p:nvSpPr>
              <p:spPr>
                <a:xfrm>
                  <a:off x="4214331" y="3347976"/>
                  <a:ext cx="8919" cy="7590"/>
                </a:xfrm>
                <a:custGeom>
                  <a:rect b="b" l="l" r="r" t="t"/>
                  <a:pathLst>
                    <a:path extrusionOk="0" h="965" w="1134">
                      <a:moveTo>
                        <a:pt x="671" y="1"/>
                      </a:moveTo>
                      <a:cubicBezTo>
                        <a:pt x="664" y="1"/>
                        <a:pt x="657" y="1"/>
                        <a:pt x="650" y="1"/>
                      </a:cubicBezTo>
                      <a:cubicBezTo>
                        <a:pt x="645" y="1"/>
                        <a:pt x="640" y="1"/>
                        <a:pt x="635" y="1"/>
                      </a:cubicBezTo>
                      <a:cubicBezTo>
                        <a:pt x="209" y="1"/>
                        <a:pt x="0" y="513"/>
                        <a:pt x="311" y="824"/>
                      </a:cubicBezTo>
                      <a:cubicBezTo>
                        <a:pt x="408" y="921"/>
                        <a:pt x="528" y="965"/>
                        <a:pt x="646" y="965"/>
                      </a:cubicBezTo>
                      <a:cubicBezTo>
                        <a:pt x="895" y="965"/>
                        <a:pt x="1134" y="772"/>
                        <a:pt x="1134" y="485"/>
                      </a:cubicBezTo>
                      <a:cubicBezTo>
                        <a:pt x="1134" y="214"/>
                        <a:pt x="927" y="1"/>
                        <a:pt x="67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10" name="Google Shape;1010;p39"/>
              <p:cNvGrpSpPr/>
              <p:nvPr/>
            </p:nvGrpSpPr>
            <p:grpSpPr>
              <a:xfrm>
                <a:off x="4238272" y="3369132"/>
                <a:ext cx="31405" cy="27001"/>
                <a:chOff x="4238272" y="3369132"/>
                <a:chExt cx="31405" cy="27001"/>
              </a:xfrm>
            </p:grpSpPr>
            <p:sp>
              <p:nvSpPr>
                <p:cNvPr id="1011" name="Google Shape;1011;p39"/>
                <p:cNvSpPr/>
                <p:nvPr/>
              </p:nvSpPr>
              <p:spPr>
                <a:xfrm>
                  <a:off x="4238272" y="3369132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4" y="1"/>
                        <a:pt x="1426" y="157"/>
                        <a:pt x="1078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2" name="Google Shape;1012;p39"/>
                <p:cNvSpPr/>
                <p:nvPr/>
              </p:nvSpPr>
              <p:spPr>
                <a:xfrm>
                  <a:off x="4251217" y="3378806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3"/>
                      </a:cubicBezTo>
                      <a:cubicBezTo>
                        <a:pt x="401" y="922"/>
                        <a:pt x="524" y="967"/>
                        <a:pt x="643" y="967"/>
                      </a:cubicBezTo>
                      <a:cubicBezTo>
                        <a:pt x="889" y="967"/>
                        <a:pt x="1125" y="778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013" name="Google Shape;1013;p39"/>
            <p:cNvGrpSpPr/>
            <p:nvPr/>
          </p:nvGrpSpPr>
          <p:grpSpPr>
            <a:xfrm>
              <a:off x="4068639" y="3200169"/>
              <a:ext cx="77643" cy="37272"/>
              <a:chOff x="4068639" y="3200169"/>
              <a:chExt cx="77643" cy="37272"/>
            </a:xfrm>
          </p:grpSpPr>
          <p:sp>
            <p:nvSpPr>
              <p:cNvPr id="1014" name="Google Shape;1014;p39"/>
              <p:cNvSpPr/>
              <p:nvPr/>
            </p:nvSpPr>
            <p:spPr>
              <a:xfrm>
                <a:off x="4087570" y="3212886"/>
                <a:ext cx="49958" cy="10374"/>
              </a:xfrm>
              <a:custGeom>
                <a:rect b="b" l="l" r="r" t="t"/>
                <a:pathLst>
                  <a:path extrusionOk="0" fill="none" h="1319" w="6352">
                    <a:moveTo>
                      <a:pt x="1" y="1319"/>
                    </a:moveTo>
                    <a:lnTo>
                      <a:pt x="6351" y="0"/>
                    </a:lnTo>
                  </a:path>
                </a:pathLst>
              </a:custGeom>
              <a:noFill/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15" name="Google Shape;1015;p39"/>
              <p:cNvGrpSpPr/>
              <p:nvPr/>
            </p:nvGrpSpPr>
            <p:grpSpPr>
              <a:xfrm>
                <a:off x="4114878" y="3200169"/>
                <a:ext cx="31405" cy="26993"/>
                <a:chOff x="4114878" y="3200169"/>
                <a:chExt cx="31405" cy="26993"/>
              </a:xfrm>
            </p:grpSpPr>
            <p:sp>
              <p:nvSpPr>
                <p:cNvPr id="1016" name="Google Shape;1016;p39"/>
                <p:cNvSpPr/>
                <p:nvPr/>
              </p:nvSpPr>
              <p:spPr>
                <a:xfrm>
                  <a:off x="4114878" y="3200169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7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7" name="Google Shape;1017;p39"/>
                <p:cNvSpPr/>
                <p:nvPr/>
              </p:nvSpPr>
              <p:spPr>
                <a:xfrm>
                  <a:off x="4127721" y="3209835"/>
                  <a:ext cx="8950" cy="7684"/>
                </a:xfrm>
                <a:custGeom>
                  <a:rect b="b" l="l" r="r" t="t"/>
                  <a:pathLst>
                    <a:path extrusionOk="0" h="977" w="1138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36"/>
                      </a:cubicBezTo>
                      <a:cubicBezTo>
                        <a:pt x="400" y="933"/>
                        <a:pt x="519" y="976"/>
                        <a:pt x="637" y="976"/>
                      </a:cubicBezTo>
                      <a:cubicBezTo>
                        <a:pt x="887" y="976"/>
                        <a:pt x="1129" y="781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18" name="Google Shape;1018;p39"/>
              <p:cNvGrpSpPr/>
              <p:nvPr/>
            </p:nvGrpSpPr>
            <p:grpSpPr>
              <a:xfrm>
                <a:off x="4068639" y="3210535"/>
                <a:ext cx="31499" cy="26906"/>
                <a:chOff x="4068639" y="3210535"/>
                <a:chExt cx="31499" cy="26906"/>
              </a:xfrm>
            </p:grpSpPr>
            <p:sp>
              <p:nvSpPr>
                <p:cNvPr id="1019" name="Google Shape;1019;p39"/>
                <p:cNvSpPr/>
                <p:nvPr/>
              </p:nvSpPr>
              <p:spPr>
                <a:xfrm>
                  <a:off x="4068639" y="3210535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0" name="Google Shape;1020;p39"/>
                <p:cNvSpPr/>
                <p:nvPr/>
              </p:nvSpPr>
              <p:spPr>
                <a:xfrm>
                  <a:off x="4081577" y="3220209"/>
                  <a:ext cx="8856" cy="7582"/>
                </a:xfrm>
                <a:custGeom>
                  <a:rect b="b" l="l" r="r" t="t"/>
                  <a:pathLst>
                    <a:path extrusionOk="0" h="964" w="1126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7" y="964"/>
                        <a:pt x="1126" y="771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021" name="Google Shape;1021;p39"/>
            <p:cNvGrpSpPr/>
            <p:nvPr/>
          </p:nvGrpSpPr>
          <p:grpSpPr>
            <a:xfrm>
              <a:off x="3869702" y="3066935"/>
              <a:ext cx="382664" cy="190294"/>
              <a:chOff x="3869702" y="3066935"/>
              <a:chExt cx="382664" cy="190294"/>
            </a:xfrm>
          </p:grpSpPr>
          <p:grpSp>
            <p:nvGrpSpPr>
              <p:cNvPr id="1022" name="Google Shape;1022;p39"/>
              <p:cNvGrpSpPr/>
              <p:nvPr/>
            </p:nvGrpSpPr>
            <p:grpSpPr>
              <a:xfrm>
                <a:off x="3888633" y="3082351"/>
                <a:ext cx="351172" cy="160698"/>
                <a:chOff x="3888633" y="3082351"/>
                <a:chExt cx="351172" cy="160698"/>
              </a:xfrm>
            </p:grpSpPr>
            <p:sp>
              <p:nvSpPr>
                <p:cNvPr id="1023" name="Google Shape;1023;p39"/>
                <p:cNvSpPr/>
                <p:nvPr/>
              </p:nvSpPr>
              <p:spPr>
                <a:xfrm>
                  <a:off x="3892440" y="3082351"/>
                  <a:ext cx="347366" cy="160698"/>
                </a:xfrm>
                <a:custGeom>
                  <a:rect b="b" l="l" r="r" t="t"/>
                  <a:pathLst>
                    <a:path extrusionOk="0" fill="none" h="20432" w="44166">
                      <a:moveTo>
                        <a:pt x="7041" y="11529"/>
                      </a:moveTo>
                      <a:lnTo>
                        <a:pt x="22440" y="4162"/>
                      </a:lnTo>
                      <a:lnTo>
                        <a:pt x="34815" y="0"/>
                      </a:lnTo>
                      <a:lnTo>
                        <a:pt x="44166" y="484"/>
                      </a:lnTo>
                      <a:lnTo>
                        <a:pt x="38964" y="8565"/>
                      </a:lnTo>
                      <a:lnTo>
                        <a:pt x="33012" y="10065"/>
                      </a:lnTo>
                      <a:lnTo>
                        <a:pt x="22440" y="4839"/>
                      </a:lnTo>
                      <a:lnTo>
                        <a:pt x="18750" y="15424"/>
                      </a:lnTo>
                      <a:cubicBezTo>
                        <a:pt x="18750" y="15424"/>
                        <a:pt x="6206" y="11154"/>
                        <a:pt x="6557" y="11516"/>
                      </a:cubicBezTo>
                      <a:lnTo>
                        <a:pt x="0" y="20432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4" name="Google Shape;1024;p39"/>
                <p:cNvSpPr/>
                <p:nvPr/>
              </p:nvSpPr>
              <p:spPr>
                <a:xfrm>
                  <a:off x="3888633" y="3172924"/>
                  <a:ext cx="72979" cy="70124"/>
                </a:xfrm>
                <a:custGeom>
                  <a:rect b="b" l="l" r="r" t="t"/>
                  <a:pathLst>
                    <a:path extrusionOk="0" fill="none" h="8916" w="9279">
                      <a:moveTo>
                        <a:pt x="0" y="8916"/>
                      </a:moveTo>
                      <a:lnTo>
                        <a:pt x="9279" y="6883"/>
                      </a:lnTo>
                      <a:lnTo>
                        <a:pt x="7041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5" name="Google Shape;1025;p39"/>
                <p:cNvSpPr/>
                <p:nvPr/>
              </p:nvSpPr>
              <p:spPr>
                <a:xfrm>
                  <a:off x="3960370" y="3203653"/>
                  <a:ext cx="79547" cy="19607"/>
                </a:xfrm>
                <a:custGeom>
                  <a:rect b="b" l="l" r="r" t="t"/>
                  <a:pathLst>
                    <a:path extrusionOk="0" fill="none" h="2493" w="10114">
                      <a:moveTo>
                        <a:pt x="0" y="2493"/>
                      </a:moveTo>
                      <a:lnTo>
                        <a:pt x="10113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6" name="Google Shape;1026;p39"/>
                <p:cNvSpPr/>
                <p:nvPr/>
              </p:nvSpPr>
              <p:spPr>
                <a:xfrm>
                  <a:off x="4043613" y="3161504"/>
                  <a:ext cx="108474" cy="42156"/>
                </a:xfrm>
                <a:custGeom>
                  <a:rect b="b" l="l" r="r" t="t"/>
                  <a:pathLst>
                    <a:path extrusionOk="0" fill="none" h="5360" w="13792">
                      <a:moveTo>
                        <a:pt x="1" y="5360"/>
                      </a:moveTo>
                      <a:lnTo>
                        <a:pt x="13791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7" name="Google Shape;1027;p39"/>
                <p:cNvSpPr/>
                <p:nvPr/>
              </p:nvSpPr>
              <p:spPr>
                <a:xfrm>
                  <a:off x="4152079" y="3082351"/>
                  <a:ext cx="17224" cy="82968"/>
                </a:xfrm>
                <a:custGeom>
                  <a:rect b="b" l="l" r="r" t="t"/>
                  <a:pathLst>
                    <a:path extrusionOk="0" fill="none" h="10549" w="2190">
                      <a:moveTo>
                        <a:pt x="0" y="10549"/>
                      </a:moveTo>
                      <a:lnTo>
                        <a:pt x="219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8" name="Google Shape;1028;p39"/>
                <p:cNvSpPr/>
                <p:nvPr/>
              </p:nvSpPr>
              <p:spPr>
                <a:xfrm>
                  <a:off x="4169296" y="3082351"/>
                  <a:ext cx="25797" cy="63557"/>
                </a:xfrm>
                <a:custGeom>
                  <a:rect b="b" l="l" r="r" t="t"/>
                  <a:pathLst>
                    <a:path extrusionOk="0" fill="none" h="8081" w="3280">
                      <a:moveTo>
                        <a:pt x="1" y="0"/>
                      </a:moveTo>
                      <a:lnTo>
                        <a:pt x="3279" y="808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29" name="Google Shape;1029;p39"/>
              <p:cNvGrpSpPr/>
              <p:nvPr/>
            </p:nvGrpSpPr>
            <p:grpSpPr>
              <a:xfrm>
                <a:off x="4143703" y="3066935"/>
                <a:ext cx="37783" cy="32357"/>
                <a:chOff x="4143703" y="3066935"/>
                <a:chExt cx="37783" cy="32357"/>
              </a:xfrm>
            </p:grpSpPr>
            <p:sp>
              <p:nvSpPr>
                <p:cNvPr id="1030" name="Google Shape;1030;p39"/>
                <p:cNvSpPr/>
                <p:nvPr/>
              </p:nvSpPr>
              <p:spPr>
                <a:xfrm>
                  <a:off x="4143703" y="3066935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1" y="0"/>
                      </a:moveTo>
                      <a:cubicBezTo>
                        <a:pt x="2227" y="0"/>
                        <a:pt x="1713" y="188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1" name="Google Shape;1031;p39"/>
                <p:cNvSpPr/>
                <p:nvPr/>
              </p:nvSpPr>
              <p:spPr>
                <a:xfrm>
                  <a:off x="4158741" y="3076641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4" y="1658"/>
                        <a:pt x="1657" y="1283"/>
                        <a:pt x="1657" y="823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32" name="Google Shape;1032;p39"/>
              <p:cNvGrpSpPr/>
              <p:nvPr/>
            </p:nvGrpSpPr>
            <p:grpSpPr>
              <a:xfrm>
                <a:off x="4044565" y="3103563"/>
                <a:ext cx="37783" cy="32451"/>
                <a:chOff x="4044565" y="3103563"/>
                <a:chExt cx="37783" cy="32451"/>
              </a:xfrm>
            </p:grpSpPr>
            <p:sp>
              <p:nvSpPr>
                <p:cNvPr id="1033" name="Google Shape;1033;p39"/>
                <p:cNvSpPr/>
                <p:nvPr/>
              </p:nvSpPr>
              <p:spPr>
                <a:xfrm>
                  <a:off x="4044565" y="3103563"/>
                  <a:ext cx="37783" cy="32451"/>
                </a:xfrm>
                <a:custGeom>
                  <a:rect b="b" l="l" r="r" t="t"/>
                  <a:pathLst>
                    <a:path extrusionOk="0" h="4126" w="4804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4" name="Google Shape;1034;p39"/>
                <p:cNvSpPr/>
                <p:nvPr/>
              </p:nvSpPr>
              <p:spPr>
                <a:xfrm>
                  <a:off x="4059602" y="3113268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35" name="Google Shape;1035;p39"/>
              <p:cNvGrpSpPr/>
              <p:nvPr/>
            </p:nvGrpSpPr>
            <p:grpSpPr>
              <a:xfrm>
                <a:off x="4017454" y="3188237"/>
                <a:ext cx="37776" cy="32357"/>
                <a:chOff x="4017454" y="3188237"/>
                <a:chExt cx="37776" cy="32357"/>
              </a:xfrm>
            </p:grpSpPr>
            <p:sp>
              <p:nvSpPr>
                <p:cNvPr id="1036" name="Google Shape;1036;p39"/>
                <p:cNvSpPr/>
                <p:nvPr/>
              </p:nvSpPr>
              <p:spPr>
                <a:xfrm>
                  <a:off x="4017454" y="318823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08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7" name="Google Shape;1037;p39"/>
                <p:cNvSpPr/>
                <p:nvPr/>
              </p:nvSpPr>
              <p:spPr>
                <a:xfrm>
                  <a:off x="4032484" y="3197943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38" name="Google Shape;1038;p39"/>
              <p:cNvGrpSpPr/>
              <p:nvPr/>
            </p:nvGrpSpPr>
            <p:grpSpPr>
              <a:xfrm>
                <a:off x="3921548" y="3157509"/>
                <a:ext cx="37783" cy="32357"/>
                <a:chOff x="3921548" y="3157509"/>
                <a:chExt cx="37783" cy="32357"/>
              </a:xfrm>
            </p:grpSpPr>
            <p:sp>
              <p:nvSpPr>
                <p:cNvPr id="1039" name="Google Shape;1039;p39"/>
                <p:cNvSpPr/>
                <p:nvPr/>
              </p:nvSpPr>
              <p:spPr>
                <a:xfrm>
                  <a:off x="3921548" y="3157509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0" name="Google Shape;1040;p39"/>
                <p:cNvSpPr/>
                <p:nvPr/>
              </p:nvSpPr>
              <p:spPr>
                <a:xfrm>
                  <a:off x="3936586" y="3167214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4"/>
                        <a:pt x="1282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41" name="Google Shape;1041;p39"/>
              <p:cNvGrpSpPr/>
              <p:nvPr/>
            </p:nvGrpSpPr>
            <p:grpSpPr>
              <a:xfrm>
                <a:off x="3939056" y="3211620"/>
                <a:ext cx="37783" cy="32380"/>
                <a:chOff x="3939056" y="3211620"/>
                <a:chExt cx="37783" cy="32380"/>
              </a:xfrm>
            </p:grpSpPr>
            <p:sp>
              <p:nvSpPr>
                <p:cNvPr id="1042" name="Google Shape;1042;p39"/>
                <p:cNvSpPr/>
                <p:nvPr/>
              </p:nvSpPr>
              <p:spPr>
                <a:xfrm>
                  <a:off x="3939056" y="3211620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59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3" name="Google Shape;1043;p39"/>
                <p:cNvSpPr/>
                <p:nvPr/>
              </p:nvSpPr>
              <p:spPr>
                <a:xfrm>
                  <a:off x="3954188" y="322125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44" name="Google Shape;1044;p39"/>
              <p:cNvGrpSpPr/>
              <p:nvPr/>
            </p:nvGrpSpPr>
            <p:grpSpPr>
              <a:xfrm>
                <a:off x="4176240" y="3136965"/>
                <a:ext cx="31405" cy="26930"/>
                <a:chOff x="4176240" y="3136965"/>
                <a:chExt cx="31405" cy="26930"/>
              </a:xfrm>
            </p:grpSpPr>
            <p:sp>
              <p:nvSpPr>
                <p:cNvPr id="1045" name="Google Shape;1045;p39"/>
                <p:cNvSpPr/>
                <p:nvPr/>
              </p:nvSpPr>
              <p:spPr>
                <a:xfrm>
                  <a:off x="4176240" y="3136965"/>
                  <a:ext cx="31405" cy="26930"/>
                </a:xfrm>
                <a:custGeom>
                  <a:rect b="b" l="l" r="r" t="t"/>
                  <a:pathLst>
                    <a:path extrusionOk="0" h="3424" w="3993">
                      <a:moveTo>
                        <a:pt x="2268" y="1"/>
                      </a:moveTo>
                      <a:cubicBezTo>
                        <a:pt x="1846" y="1"/>
                        <a:pt x="1415" y="158"/>
                        <a:pt x="1065" y="508"/>
                      </a:cubicBezTo>
                      <a:cubicBezTo>
                        <a:pt x="1" y="1585"/>
                        <a:pt x="763" y="3423"/>
                        <a:pt x="2275" y="3423"/>
                      </a:cubicBezTo>
                      <a:cubicBezTo>
                        <a:pt x="3231" y="3423"/>
                        <a:pt x="3993" y="2649"/>
                        <a:pt x="3993" y="1705"/>
                      </a:cubicBezTo>
                      <a:cubicBezTo>
                        <a:pt x="3985" y="677"/>
                        <a:pt x="3145" y="1"/>
                        <a:pt x="22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6" name="Google Shape;1046;p39"/>
                <p:cNvSpPr/>
                <p:nvPr/>
              </p:nvSpPr>
              <p:spPr>
                <a:xfrm>
                  <a:off x="4190327" y="3146663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47" name="Google Shape;1047;p39"/>
              <p:cNvGrpSpPr/>
              <p:nvPr/>
            </p:nvGrpSpPr>
            <p:grpSpPr>
              <a:xfrm>
                <a:off x="4133148" y="3152593"/>
                <a:ext cx="31499" cy="27001"/>
                <a:chOff x="4133148" y="3152593"/>
                <a:chExt cx="31499" cy="27001"/>
              </a:xfrm>
            </p:grpSpPr>
            <p:sp>
              <p:nvSpPr>
                <p:cNvPr id="1048" name="Google Shape;1048;p39"/>
                <p:cNvSpPr/>
                <p:nvPr/>
              </p:nvSpPr>
              <p:spPr>
                <a:xfrm>
                  <a:off x="4133148" y="3152593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8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9" name="Google Shape;1049;p39"/>
                <p:cNvSpPr/>
                <p:nvPr/>
              </p:nvSpPr>
              <p:spPr>
                <a:xfrm>
                  <a:off x="4147321" y="316226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50" name="Google Shape;1050;p39"/>
              <p:cNvGrpSpPr/>
              <p:nvPr/>
            </p:nvGrpSpPr>
            <p:grpSpPr>
              <a:xfrm>
                <a:off x="4220866" y="3073534"/>
                <a:ext cx="31499" cy="26898"/>
                <a:chOff x="4220866" y="3073534"/>
                <a:chExt cx="31499" cy="26898"/>
              </a:xfrm>
            </p:grpSpPr>
            <p:sp>
              <p:nvSpPr>
                <p:cNvPr id="1051" name="Google Shape;1051;p39"/>
                <p:cNvSpPr/>
                <p:nvPr/>
              </p:nvSpPr>
              <p:spPr>
                <a:xfrm>
                  <a:off x="4220866" y="3073534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2" name="Google Shape;1052;p39"/>
                <p:cNvSpPr/>
                <p:nvPr/>
              </p:nvSpPr>
              <p:spPr>
                <a:xfrm>
                  <a:off x="4235039" y="3083114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5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5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53" name="Google Shape;1053;p39"/>
              <p:cNvGrpSpPr/>
              <p:nvPr/>
            </p:nvGrpSpPr>
            <p:grpSpPr>
              <a:xfrm>
                <a:off x="3869702" y="3230323"/>
                <a:ext cx="31499" cy="26906"/>
                <a:chOff x="3869702" y="3230323"/>
                <a:chExt cx="31499" cy="26906"/>
              </a:xfrm>
            </p:grpSpPr>
            <p:sp>
              <p:nvSpPr>
                <p:cNvPr id="1054" name="Google Shape;1054;p39"/>
                <p:cNvSpPr/>
                <p:nvPr/>
              </p:nvSpPr>
              <p:spPr>
                <a:xfrm>
                  <a:off x="3869702" y="3230323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5" name="Google Shape;1055;p39"/>
                <p:cNvSpPr/>
                <p:nvPr/>
              </p:nvSpPr>
              <p:spPr>
                <a:xfrm>
                  <a:off x="3883875" y="323999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056" name="Google Shape;1056;p39"/>
            <p:cNvGrpSpPr/>
            <p:nvPr/>
          </p:nvGrpSpPr>
          <p:grpSpPr>
            <a:xfrm>
              <a:off x="4271383" y="3065882"/>
              <a:ext cx="304556" cy="341663"/>
              <a:chOff x="4271383" y="3065882"/>
              <a:chExt cx="304556" cy="341663"/>
            </a:xfrm>
          </p:grpSpPr>
          <p:grpSp>
            <p:nvGrpSpPr>
              <p:cNvPr id="1057" name="Google Shape;1057;p39"/>
              <p:cNvGrpSpPr/>
              <p:nvPr/>
            </p:nvGrpSpPr>
            <p:grpSpPr>
              <a:xfrm>
                <a:off x="4293838" y="3078639"/>
                <a:ext cx="269353" cy="311973"/>
                <a:chOff x="4293838" y="3078639"/>
                <a:chExt cx="269353" cy="311973"/>
              </a:xfrm>
            </p:grpSpPr>
            <p:sp>
              <p:nvSpPr>
                <p:cNvPr id="1058" name="Google Shape;1058;p39"/>
                <p:cNvSpPr/>
                <p:nvPr/>
              </p:nvSpPr>
              <p:spPr>
                <a:xfrm>
                  <a:off x="4293838" y="3078639"/>
                  <a:ext cx="269353" cy="311973"/>
                </a:xfrm>
                <a:custGeom>
                  <a:rect b="b" l="l" r="r" t="t"/>
                  <a:pathLst>
                    <a:path extrusionOk="0" fill="none" h="39666" w="34247">
                      <a:moveTo>
                        <a:pt x="13" y="16730"/>
                      </a:moveTo>
                      <a:lnTo>
                        <a:pt x="7162" y="27690"/>
                      </a:lnTo>
                      <a:lnTo>
                        <a:pt x="8480" y="39666"/>
                      </a:lnTo>
                      <a:lnTo>
                        <a:pt x="18182" y="34138"/>
                      </a:lnTo>
                      <a:lnTo>
                        <a:pt x="26371" y="29807"/>
                      </a:lnTo>
                      <a:cubicBezTo>
                        <a:pt x="26371" y="29807"/>
                        <a:pt x="33605" y="34694"/>
                        <a:pt x="33932" y="35456"/>
                      </a:cubicBezTo>
                      <a:cubicBezTo>
                        <a:pt x="34246" y="36218"/>
                        <a:pt x="32263" y="18388"/>
                        <a:pt x="32263" y="18388"/>
                      </a:cubicBezTo>
                      <a:lnTo>
                        <a:pt x="28428" y="2928"/>
                      </a:lnTo>
                      <a:lnTo>
                        <a:pt x="12932" y="1"/>
                      </a:lnTo>
                      <a:lnTo>
                        <a:pt x="1670" y="2650"/>
                      </a:lnTo>
                      <a:lnTo>
                        <a:pt x="0" y="17142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9" name="Google Shape;1059;p39"/>
                <p:cNvSpPr/>
                <p:nvPr/>
              </p:nvSpPr>
              <p:spPr>
                <a:xfrm>
                  <a:off x="4306965" y="3099473"/>
                  <a:ext cx="62519" cy="69652"/>
                </a:xfrm>
                <a:custGeom>
                  <a:rect b="b" l="l" r="r" t="t"/>
                  <a:pathLst>
                    <a:path extrusionOk="0" fill="none" h="8856" w="7949">
                      <a:moveTo>
                        <a:pt x="1" y="1"/>
                      </a:moveTo>
                      <a:lnTo>
                        <a:pt x="7948" y="8856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0" name="Google Shape;1060;p39"/>
                <p:cNvSpPr/>
                <p:nvPr/>
              </p:nvSpPr>
              <p:spPr>
                <a:xfrm>
                  <a:off x="4369476" y="3169118"/>
                  <a:ext cx="26072" cy="98666"/>
                </a:xfrm>
                <a:custGeom>
                  <a:rect b="b" l="l" r="r" t="t"/>
                  <a:pathLst>
                    <a:path extrusionOk="0" fill="none" h="12545" w="3315">
                      <a:moveTo>
                        <a:pt x="0" y="1"/>
                      </a:moveTo>
                      <a:lnTo>
                        <a:pt x="3315" y="12545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1" name="Google Shape;1061;p39"/>
                <p:cNvSpPr/>
                <p:nvPr/>
              </p:nvSpPr>
              <p:spPr>
                <a:xfrm>
                  <a:off x="4399347" y="3078639"/>
                  <a:ext cx="60041" cy="110558"/>
                </a:xfrm>
                <a:custGeom>
                  <a:rect b="b" l="l" r="r" t="t"/>
                  <a:pathLst>
                    <a:path extrusionOk="0" fill="none" h="14057" w="7634">
                      <a:moveTo>
                        <a:pt x="7634" y="14057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2" name="Google Shape;1062;p39"/>
                <p:cNvSpPr/>
                <p:nvPr/>
              </p:nvSpPr>
              <p:spPr>
                <a:xfrm>
                  <a:off x="4373282" y="3169118"/>
                  <a:ext cx="82299" cy="20079"/>
                </a:xfrm>
                <a:custGeom>
                  <a:rect b="b" l="l" r="r" t="t"/>
                  <a:pathLst>
                    <a:path extrusionOk="0" fill="none" h="2553" w="10464">
                      <a:moveTo>
                        <a:pt x="0" y="1"/>
                      </a:moveTo>
                      <a:lnTo>
                        <a:pt x="10464" y="2553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3" name="Google Shape;1063;p39"/>
                <p:cNvSpPr/>
                <p:nvPr/>
              </p:nvSpPr>
              <p:spPr>
                <a:xfrm>
                  <a:off x="4369476" y="3078639"/>
                  <a:ext cx="29879" cy="90487"/>
                </a:xfrm>
                <a:custGeom>
                  <a:rect b="b" l="l" r="r" t="t"/>
                  <a:pathLst>
                    <a:path extrusionOk="0" fill="none" h="11505" w="3799">
                      <a:moveTo>
                        <a:pt x="0" y="11505"/>
                      </a:moveTo>
                      <a:lnTo>
                        <a:pt x="3799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4" name="Google Shape;1064;p39"/>
                <p:cNvSpPr/>
                <p:nvPr/>
              </p:nvSpPr>
              <p:spPr>
                <a:xfrm>
                  <a:off x="4293932" y="3169118"/>
                  <a:ext cx="75551" cy="41110"/>
                </a:xfrm>
                <a:custGeom>
                  <a:rect b="b" l="l" r="r" t="t"/>
                  <a:pathLst>
                    <a:path extrusionOk="0" fill="none" h="5227" w="9606">
                      <a:moveTo>
                        <a:pt x="1" y="5226"/>
                      </a:moveTo>
                      <a:lnTo>
                        <a:pt x="9605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5" name="Google Shape;1065;p39"/>
                <p:cNvSpPr/>
                <p:nvPr/>
              </p:nvSpPr>
              <p:spPr>
                <a:xfrm>
                  <a:off x="4350159" y="3267776"/>
                  <a:ext cx="45389" cy="27032"/>
                </a:xfrm>
                <a:custGeom>
                  <a:rect b="b" l="l" r="r" t="t"/>
                  <a:pathLst>
                    <a:path extrusionOk="0" fill="none" h="3437" w="5771">
                      <a:moveTo>
                        <a:pt x="1" y="3436"/>
                      </a:moveTo>
                      <a:lnTo>
                        <a:pt x="5771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6" name="Google Shape;1066;p39"/>
                <p:cNvSpPr/>
                <p:nvPr/>
              </p:nvSpPr>
              <p:spPr>
                <a:xfrm>
                  <a:off x="4395540" y="3267776"/>
                  <a:ext cx="38830" cy="76031"/>
                </a:xfrm>
                <a:custGeom>
                  <a:rect b="b" l="l" r="r" t="t"/>
                  <a:pathLst>
                    <a:path extrusionOk="0" fill="none" h="9667" w="4937">
                      <a:moveTo>
                        <a:pt x="1" y="1"/>
                      </a:moveTo>
                      <a:lnTo>
                        <a:pt x="4936" y="9666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7" name="Google Shape;1067;p39"/>
                <p:cNvSpPr/>
                <p:nvPr/>
              </p:nvSpPr>
              <p:spPr>
                <a:xfrm>
                  <a:off x="4360439" y="3267776"/>
                  <a:ext cx="35109" cy="121978"/>
                </a:xfrm>
                <a:custGeom>
                  <a:rect b="b" l="l" r="r" t="t"/>
                  <a:pathLst>
                    <a:path extrusionOk="0" fill="none" h="15509" w="4464">
                      <a:moveTo>
                        <a:pt x="0" y="15509"/>
                      </a:moveTo>
                      <a:lnTo>
                        <a:pt x="4464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8" name="Google Shape;1068;p39"/>
                <p:cNvSpPr/>
                <p:nvPr/>
              </p:nvSpPr>
              <p:spPr>
                <a:xfrm>
                  <a:off x="4293932" y="3210220"/>
                  <a:ext cx="101616" cy="57564"/>
                </a:xfrm>
                <a:custGeom>
                  <a:rect b="b" l="l" r="r" t="t"/>
                  <a:pathLst>
                    <a:path extrusionOk="0" fill="none" h="7319" w="12920">
                      <a:moveTo>
                        <a:pt x="1" y="0"/>
                      </a:moveTo>
                      <a:lnTo>
                        <a:pt x="12920" y="731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9" name="Google Shape;1069;p39"/>
                <p:cNvSpPr/>
                <p:nvPr/>
              </p:nvSpPr>
              <p:spPr>
                <a:xfrm>
                  <a:off x="4395540" y="3186436"/>
                  <a:ext cx="66420" cy="79735"/>
                </a:xfrm>
                <a:custGeom>
                  <a:rect b="b" l="l" r="r" t="t"/>
                  <a:pathLst>
                    <a:path extrusionOk="0" fill="none" h="10138" w="8445">
                      <a:moveTo>
                        <a:pt x="8444" y="0"/>
                      </a:moveTo>
                      <a:lnTo>
                        <a:pt x="1" y="10137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0" name="Google Shape;1070;p39"/>
                <p:cNvSpPr/>
                <p:nvPr/>
              </p:nvSpPr>
              <p:spPr>
                <a:xfrm>
                  <a:off x="4459380" y="3189669"/>
                  <a:ext cx="41873" cy="123402"/>
                </a:xfrm>
                <a:custGeom>
                  <a:rect b="b" l="l" r="r" t="t"/>
                  <a:pathLst>
                    <a:path extrusionOk="0" fill="none" h="15690" w="5324">
                      <a:moveTo>
                        <a:pt x="1" y="0"/>
                      </a:moveTo>
                      <a:lnTo>
                        <a:pt x="5323" y="1569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1" name="Google Shape;1071;p39"/>
                <p:cNvSpPr/>
                <p:nvPr/>
              </p:nvSpPr>
              <p:spPr>
                <a:xfrm>
                  <a:off x="4395540" y="3267776"/>
                  <a:ext cx="105713" cy="45295"/>
                </a:xfrm>
                <a:custGeom>
                  <a:rect b="b" l="l" r="r" t="t"/>
                  <a:pathLst>
                    <a:path extrusionOk="0" fill="none" h="5759" w="13441">
                      <a:moveTo>
                        <a:pt x="1" y="1"/>
                      </a:moveTo>
                      <a:lnTo>
                        <a:pt x="13440" y="575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2" name="Google Shape;1072;p39"/>
                <p:cNvSpPr/>
                <p:nvPr/>
              </p:nvSpPr>
              <p:spPr>
                <a:xfrm>
                  <a:off x="4501246" y="3223252"/>
                  <a:ext cx="46435" cy="89818"/>
                </a:xfrm>
                <a:custGeom>
                  <a:rect b="b" l="l" r="r" t="t"/>
                  <a:pathLst>
                    <a:path extrusionOk="0" fill="none" h="11420" w="5904">
                      <a:moveTo>
                        <a:pt x="0" y="11420"/>
                      </a:moveTo>
                      <a:lnTo>
                        <a:pt x="5904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3" name="Google Shape;1073;p39"/>
                <p:cNvSpPr/>
                <p:nvPr/>
              </p:nvSpPr>
              <p:spPr>
                <a:xfrm>
                  <a:off x="4459671" y="3104231"/>
                  <a:ext cx="58421" cy="84966"/>
                </a:xfrm>
                <a:custGeom>
                  <a:rect b="b" l="l" r="r" t="t"/>
                  <a:pathLst>
                    <a:path extrusionOk="0" fill="none" h="10803" w="7428">
                      <a:moveTo>
                        <a:pt x="0" y="10803"/>
                      </a:moveTo>
                      <a:lnTo>
                        <a:pt x="7428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4" name="Google Shape;1074;p39"/>
                <p:cNvSpPr/>
                <p:nvPr/>
              </p:nvSpPr>
              <p:spPr>
                <a:xfrm>
                  <a:off x="4459671" y="3189189"/>
                  <a:ext cx="86586" cy="36737"/>
                </a:xfrm>
                <a:custGeom>
                  <a:rect b="b" l="l" r="r" t="t"/>
                  <a:pathLst>
                    <a:path extrusionOk="0" fill="none" h="4671" w="11009">
                      <a:moveTo>
                        <a:pt x="0" y="1"/>
                      </a:moveTo>
                      <a:lnTo>
                        <a:pt x="11008" y="467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75" name="Google Shape;1075;p39"/>
              <p:cNvGrpSpPr/>
              <p:nvPr/>
            </p:nvGrpSpPr>
            <p:grpSpPr>
              <a:xfrm>
                <a:off x="4538164" y="3342061"/>
                <a:ext cx="37776" cy="32380"/>
                <a:chOff x="4538164" y="3342061"/>
                <a:chExt cx="37776" cy="32380"/>
              </a:xfrm>
            </p:grpSpPr>
            <p:sp>
              <p:nvSpPr>
                <p:cNvPr id="1076" name="Google Shape;1076;p39"/>
                <p:cNvSpPr/>
                <p:nvPr/>
              </p:nvSpPr>
              <p:spPr>
                <a:xfrm>
                  <a:off x="4538164" y="3342061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0"/>
                      </a:moveTo>
                      <a:cubicBezTo>
                        <a:pt x="2231" y="0"/>
                        <a:pt x="1714" y="189"/>
                        <a:pt x="1294" y="608"/>
                      </a:cubicBezTo>
                      <a:cubicBezTo>
                        <a:pt x="0" y="1903"/>
                        <a:pt x="919" y="4116"/>
                        <a:pt x="2746" y="4116"/>
                      </a:cubicBezTo>
                      <a:cubicBezTo>
                        <a:pt x="3883" y="4116"/>
                        <a:pt x="4802" y="3197"/>
                        <a:pt x="4802" y="2060"/>
                      </a:cubicBezTo>
                      <a:cubicBezTo>
                        <a:pt x="4802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7" name="Google Shape;1077;p39"/>
                <p:cNvSpPr/>
                <p:nvPr/>
              </p:nvSpPr>
              <p:spPr>
                <a:xfrm>
                  <a:off x="4553194" y="3351790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78" name="Google Shape;1078;p39"/>
              <p:cNvGrpSpPr/>
              <p:nvPr/>
            </p:nvGrpSpPr>
            <p:grpSpPr>
              <a:xfrm>
                <a:off x="4271383" y="3194742"/>
                <a:ext cx="37783" cy="32420"/>
                <a:chOff x="4271383" y="3194742"/>
                <a:chExt cx="37783" cy="32420"/>
              </a:xfrm>
            </p:grpSpPr>
            <p:sp>
              <p:nvSpPr>
                <p:cNvPr id="1079" name="Google Shape;1079;p39"/>
                <p:cNvSpPr/>
                <p:nvPr/>
              </p:nvSpPr>
              <p:spPr>
                <a:xfrm>
                  <a:off x="4271383" y="3194742"/>
                  <a:ext cx="37783" cy="32420"/>
                </a:xfrm>
                <a:custGeom>
                  <a:rect b="b" l="l" r="r" t="t"/>
                  <a:pathLst>
                    <a:path extrusionOk="0" h="4122" w="4804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0" name="Google Shape;1080;p39"/>
                <p:cNvSpPr/>
                <p:nvPr/>
              </p:nvSpPr>
              <p:spPr>
                <a:xfrm>
                  <a:off x="4286516" y="320441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81" name="Google Shape;1081;p39"/>
              <p:cNvGrpSpPr/>
              <p:nvPr/>
            </p:nvGrpSpPr>
            <p:grpSpPr>
              <a:xfrm>
                <a:off x="4284416" y="3084058"/>
                <a:ext cx="37783" cy="32357"/>
                <a:chOff x="4284416" y="3084058"/>
                <a:chExt cx="37783" cy="32357"/>
              </a:xfrm>
            </p:grpSpPr>
            <p:sp>
              <p:nvSpPr>
                <p:cNvPr id="1082" name="Google Shape;1082;p39"/>
                <p:cNvSpPr/>
                <p:nvPr/>
              </p:nvSpPr>
              <p:spPr>
                <a:xfrm>
                  <a:off x="4284416" y="3084058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3" name="Google Shape;1083;p39"/>
                <p:cNvSpPr/>
                <p:nvPr/>
              </p:nvSpPr>
              <p:spPr>
                <a:xfrm>
                  <a:off x="4299548" y="3093763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4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84" name="Google Shape;1084;p39"/>
              <p:cNvGrpSpPr/>
              <p:nvPr/>
            </p:nvGrpSpPr>
            <p:grpSpPr>
              <a:xfrm>
                <a:off x="4478697" y="3297561"/>
                <a:ext cx="37776" cy="32451"/>
                <a:chOff x="4478697" y="3297561"/>
                <a:chExt cx="37776" cy="32451"/>
              </a:xfrm>
            </p:grpSpPr>
            <p:sp>
              <p:nvSpPr>
                <p:cNvPr id="1085" name="Google Shape;1085;p39"/>
                <p:cNvSpPr/>
                <p:nvPr/>
              </p:nvSpPr>
              <p:spPr>
                <a:xfrm>
                  <a:off x="4478697" y="3297561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46" y="4125"/>
                      </a:cubicBezTo>
                      <a:cubicBezTo>
                        <a:pt x="3884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6" name="Google Shape;1086;p39"/>
                <p:cNvSpPr/>
                <p:nvPr/>
              </p:nvSpPr>
              <p:spPr>
                <a:xfrm>
                  <a:off x="4493727" y="3307361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2"/>
                        <a:pt x="376" y="1657"/>
                        <a:pt x="835" y="1657"/>
                      </a:cubicBezTo>
                      <a:cubicBezTo>
                        <a:pt x="1295" y="1657"/>
                        <a:pt x="1658" y="1282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87" name="Google Shape;1087;p39"/>
              <p:cNvGrpSpPr/>
              <p:nvPr/>
            </p:nvGrpSpPr>
            <p:grpSpPr>
              <a:xfrm>
                <a:off x="4411813" y="3331711"/>
                <a:ext cx="37776" cy="32451"/>
                <a:chOff x="4411813" y="3331711"/>
                <a:chExt cx="37776" cy="32451"/>
              </a:xfrm>
            </p:grpSpPr>
            <p:sp>
              <p:nvSpPr>
                <p:cNvPr id="1088" name="Google Shape;1088;p39"/>
                <p:cNvSpPr/>
                <p:nvPr/>
              </p:nvSpPr>
              <p:spPr>
                <a:xfrm>
                  <a:off x="4411813" y="3331711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1"/>
                      </a:moveTo>
                      <a:cubicBezTo>
                        <a:pt x="2226" y="1"/>
                        <a:pt x="1713" y="188"/>
                        <a:pt x="1295" y="606"/>
                      </a:cubicBezTo>
                      <a:cubicBezTo>
                        <a:pt x="0" y="1900"/>
                        <a:pt x="920" y="4126"/>
                        <a:pt x="2759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9" name="Google Shape;1089;p39"/>
                <p:cNvSpPr/>
                <p:nvPr/>
              </p:nvSpPr>
              <p:spPr>
                <a:xfrm>
                  <a:off x="4426937" y="3341416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90" name="Google Shape;1090;p39"/>
              <p:cNvGrpSpPr/>
              <p:nvPr/>
            </p:nvGrpSpPr>
            <p:grpSpPr>
              <a:xfrm>
                <a:off x="4337984" y="3375188"/>
                <a:ext cx="37776" cy="32357"/>
                <a:chOff x="4337984" y="3375188"/>
                <a:chExt cx="37776" cy="32357"/>
              </a:xfrm>
            </p:grpSpPr>
            <p:sp>
              <p:nvSpPr>
                <p:cNvPr id="1091" name="Google Shape;1091;p39"/>
                <p:cNvSpPr/>
                <p:nvPr/>
              </p:nvSpPr>
              <p:spPr>
                <a:xfrm>
                  <a:off x="4337984" y="3375188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2" name="Google Shape;1092;p39"/>
                <p:cNvSpPr/>
                <p:nvPr/>
              </p:nvSpPr>
              <p:spPr>
                <a:xfrm>
                  <a:off x="4353108" y="3384894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64" y="1"/>
                        <a:pt x="1" y="364"/>
                        <a:pt x="1" y="824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93" name="Google Shape;1093;p39"/>
              <p:cNvGrpSpPr/>
              <p:nvPr/>
            </p:nvGrpSpPr>
            <p:grpSpPr>
              <a:xfrm>
                <a:off x="4494867" y="3090530"/>
                <a:ext cx="37878" cy="32451"/>
                <a:chOff x="4494867" y="3090530"/>
                <a:chExt cx="37878" cy="32451"/>
              </a:xfrm>
            </p:grpSpPr>
            <p:sp>
              <p:nvSpPr>
                <p:cNvPr id="1094" name="Google Shape;1094;p39"/>
                <p:cNvSpPr/>
                <p:nvPr/>
              </p:nvSpPr>
              <p:spPr>
                <a:xfrm>
                  <a:off x="4494867" y="3090530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96" y="4114"/>
                        <a:pt x="4803" y="3194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5" name="Google Shape;1095;p39"/>
                <p:cNvSpPr/>
                <p:nvPr/>
              </p:nvSpPr>
              <p:spPr>
                <a:xfrm>
                  <a:off x="4510000" y="310023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96" name="Google Shape;1096;p39"/>
              <p:cNvGrpSpPr/>
              <p:nvPr/>
            </p:nvGrpSpPr>
            <p:grpSpPr>
              <a:xfrm>
                <a:off x="4525124" y="3207774"/>
                <a:ext cx="37783" cy="32420"/>
                <a:chOff x="4525124" y="3207774"/>
                <a:chExt cx="37783" cy="32420"/>
              </a:xfrm>
            </p:grpSpPr>
            <p:sp>
              <p:nvSpPr>
                <p:cNvPr id="1097" name="Google Shape;1097;p39"/>
                <p:cNvSpPr/>
                <p:nvPr/>
              </p:nvSpPr>
              <p:spPr>
                <a:xfrm>
                  <a:off x="4525124" y="3207774"/>
                  <a:ext cx="37783" cy="32420"/>
                </a:xfrm>
                <a:custGeom>
                  <a:rect b="b" l="l" r="r" t="t"/>
                  <a:pathLst>
                    <a:path extrusionOk="0" h="4122" w="4804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8" name="Google Shape;1098;p39"/>
                <p:cNvSpPr/>
                <p:nvPr/>
              </p:nvSpPr>
              <p:spPr>
                <a:xfrm>
                  <a:off x="4540256" y="321744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99" name="Google Shape;1099;p39"/>
              <p:cNvGrpSpPr/>
              <p:nvPr/>
            </p:nvGrpSpPr>
            <p:grpSpPr>
              <a:xfrm>
                <a:off x="4440544" y="3176479"/>
                <a:ext cx="31499" cy="26898"/>
                <a:chOff x="4440544" y="3176479"/>
                <a:chExt cx="31499" cy="26898"/>
              </a:xfrm>
            </p:grpSpPr>
            <p:sp>
              <p:nvSpPr>
                <p:cNvPr id="1100" name="Google Shape;1100;p39"/>
                <p:cNvSpPr/>
                <p:nvPr/>
              </p:nvSpPr>
              <p:spPr>
                <a:xfrm>
                  <a:off x="4440544" y="3176479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1" y="0"/>
                      </a:moveTo>
                      <a:cubicBezTo>
                        <a:pt x="1860" y="0"/>
                        <a:pt x="1429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2"/>
                        <a:pt x="3163" y="0"/>
                        <a:pt x="22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1" name="Google Shape;1101;p39"/>
                <p:cNvSpPr/>
                <p:nvPr/>
              </p:nvSpPr>
              <p:spPr>
                <a:xfrm>
                  <a:off x="4454724" y="3186145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02" name="Google Shape;1102;p39"/>
              <p:cNvGrpSpPr/>
              <p:nvPr/>
            </p:nvGrpSpPr>
            <p:grpSpPr>
              <a:xfrm>
                <a:off x="4350545" y="3156400"/>
                <a:ext cx="31405" cy="27001"/>
                <a:chOff x="4350545" y="3156400"/>
                <a:chExt cx="31405" cy="27001"/>
              </a:xfrm>
            </p:grpSpPr>
            <p:sp>
              <p:nvSpPr>
                <p:cNvPr id="1103" name="Google Shape;1103;p39"/>
                <p:cNvSpPr/>
                <p:nvPr/>
              </p:nvSpPr>
              <p:spPr>
                <a:xfrm>
                  <a:off x="4350545" y="3156400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4" name="Google Shape;1104;p39"/>
                <p:cNvSpPr/>
                <p:nvPr/>
              </p:nvSpPr>
              <p:spPr>
                <a:xfrm>
                  <a:off x="4364717" y="3166074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05" name="Google Shape;1105;p39"/>
              <p:cNvGrpSpPr/>
              <p:nvPr/>
            </p:nvGrpSpPr>
            <p:grpSpPr>
              <a:xfrm>
                <a:off x="4376703" y="3255058"/>
                <a:ext cx="31405" cy="27001"/>
                <a:chOff x="4376703" y="3255058"/>
                <a:chExt cx="31405" cy="27001"/>
              </a:xfrm>
            </p:grpSpPr>
            <p:sp>
              <p:nvSpPr>
                <p:cNvPr id="1106" name="Google Shape;1106;p39"/>
                <p:cNvSpPr/>
                <p:nvPr/>
              </p:nvSpPr>
              <p:spPr>
                <a:xfrm>
                  <a:off x="4376703" y="3255058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7" name="Google Shape;1107;p39"/>
                <p:cNvSpPr/>
                <p:nvPr/>
              </p:nvSpPr>
              <p:spPr>
                <a:xfrm>
                  <a:off x="4390884" y="3264732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08" name="Google Shape;1108;p39"/>
              <p:cNvGrpSpPr/>
              <p:nvPr/>
            </p:nvGrpSpPr>
            <p:grpSpPr>
              <a:xfrm>
                <a:off x="4331322" y="3283656"/>
                <a:ext cx="31405" cy="26945"/>
                <a:chOff x="4331322" y="3283656"/>
                <a:chExt cx="31405" cy="26945"/>
              </a:xfrm>
            </p:grpSpPr>
            <p:sp>
              <p:nvSpPr>
                <p:cNvPr id="1109" name="Google Shape;1109;p39"/>
                <p:cNvSpPr/>
                <p:nvPr/>
              </p:nvSpPr>
              <p:spPr>
                <a:xfrm>
                  <a:off x="4331322" y="3283656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20"/>
                      </a:cubicBezTo>
                      <a:cubicBezTo>
                        <a:pt x="3993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0" name="Google Shape;1110;p39"/>
                <p:cNvSpPr/>
                <p:nvPr/>
              </p:nvSpPr>
              <p:spPr>
                <a:xfrm>
                  <a:off x="4345503" y="3293274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63"/>
                        <a:pt x="218" y="969"/>
                        <a:pt x="484" y="969"/>
                      </a:cubicBezTo>
                      <a:cubicBezTo>
                        <a:pt x="750" y="969"/>
                        <a:pt x="968" y="763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11" name="Google Shape;1111;p39"/>
              <p:cNvGrpSpPr/>
              <p:nvPr/>
            </p:nvGrpSpPr>
            <p:grpSpPr>
              <a:xfrm>
                <a:off x="4380510" y="3065882"/>
                <a:ext cx="31405" cy="26938"/>
                <a:chOff x="4380510" y="3065882"/>
                <a:chExt cx="31405" cy="26938"/>
              </a:xfrm>
            </p:grpSpPr>
            <p:sp>
              <p:nvSpPr>
                <p:cNvPr id="1112" name="Google Shape;1112;p39"/>
                <p:cNvSpPr/>
                <p:nvPr/>
              </p:nvSpPr>
              <p:spPr>
                <a:xfrm>
                  <a:off x="4380510" y="3065882"/>
                  <a:ext cx="31405" cy="26938"/>
                </a:xfrm>
                <a:custGeom>
                  <a:rect b="b" l="l" r="r" t="t"/>
                  <a:pathLst>
                    <a:path extrusionOk="0" h="3425" w="3993">
                      <a:moveTo>
                        <a:pt x="2273" y="0"/>
                      </a:moveTo>
                      <a:cubicBezTo>
                        <a:pt x="1853" y="0"/>
                        <a:pt x="1426" y="157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19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3" name="Google Shape;1113;p39"/>
                <p:cNvSpPr/>
                <p:nvPr/>
              </p:nvSpPr>
              <p:spPr>
                <a:xfrm>
                  <a:off x="4393354" y="3075500"/>
                  <a:ext cx="8950" cy="7676"/>
                </a:xfrm>
                <a:custGeom>
                  <a:rect b="b" l="l" r="r" t="t"/>
                  <a:pathLst>
                    <a:path extrusionOk="0" h="976" w="1138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35"/>
                      </a:cubicBezTo>
                      <a:cubicBezTo>
                        <a:pt x="401" y="932"/>
                        <a:pt x="522" y="976"/>
                        <a:pt x="641" y="976"/>
                      </a:cubicBezTo>
                      <a:cubicBezTo>
                        <a:pt x="893" y="976"/>
                        <a:pt x="1138" y="783"/>
                        <a:pt x="1138" y="496"/>
                      </a:cubicBezTo>
                      <a:cubicBezTo>
                        <a:pt x="1138" y="218"/>
                        <a:pt x="920" y="12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114" name="Google Shape;1114;p39"/>
            <p:cNvGrpSpPr/>
            <p:nvPr/>
          </p:nvGrpSpPr>
          <p:grpSpPr>
            <a:xfrm>
              <a:off x="4558998" y="3188237"/>
              <a:ext cx="1280131" cy="1052746"/>
              <a:chOff x="4558998" y="3188237"/>
              <a:chExt cx="1280131" cy="1052746"/>
            </a:xfrm>
          </p:grpSpPr>
          <p:sp>
            <p:nvSpPr>
              <p:cNvPr id="1115" name="Google Shape;1115;p39"/>
              <p:cNvSpPr/>
              <p:nvPr/>
            </p:nvSpPr>
            <p:spPr>
              <a:xfrm>
                <a:off x="4916156" y="3750813"/>
                <a:ext cx="8" cy="8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close/>
                  </a:path>
                </a:pathLst>
              </a:custGeom>
              <a:noFill/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16" name="Google Shape;1116;p39"/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1117" name="Google Shape;1117;p39"/>
                <p:cNvSpPr/>
                <p:nvPr/>
              </p:nvSpPr>
              <p:spPr>
                <a:xfrm>
                  <a:off x="5490144" y="3482892"/>
                  <a:ext cx="58995" cy="4955"/>
                </a:xfrm>
                <a:custGeom>
                  <a:rect b="b" l="l" r="r" t="t"/>
                  <a:pathLst>
                    <a:path extrusionOk="0" fill="none" h="630" w="7501">
                      <a:moveTo>
                        <a:pt x="0" y="630"/>
                      </a:moveTo>
                      <a:lnTo>
                        <a:pt x="7500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8" name="Google Shape;1118;p39"/>
                <p:cNvSpPr/>
                <p:nvPr/>
              </p:nvSpPr>
              <p:spPr>
                <a:xfrm>
                  <a:off x="5490616" y="3482892"/>
                  <a:ext cx="66137" cy="77360"/>
                </a:xfrm>
                <a:custGeom>
                  <a:rect b="b" l="l" r="r" t="t"/>
                  <a:pathLst>
                    <a:path extrusionOk="0" fill="none" h="9836" w="8409">
                      <a:moveTo>
                        <a:pt x="1" y="1"/>
                      </a:moveTo>
                      <a:lnTo>
                        <a:pt x="8408" y="9835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119" name="Google Shape;1119;p39"/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1120" name="Google Shape;1120;p39"/>
                  <p:cNvSpPr/>
                  <p:nvPr/>
                </p:nvSpPr>
                <p:spPr>
                  <a:xfrm>
                    <a:off x="4787909" y="3833395"/>
                    <a:ext cx="69267" cy="22266"/>
                  </a:xfrm>
                  <a:custGeom>
                    <a:rect b="b" l="l" r="r" t="t"/>
                    <a:pathLst>
                      <a:path extrusionOk="0" fill="none" h="2831" w="8807">
                        <a:moveTo>
                          <a:pt x="8806" y="0"/>
                        </a:moveTo>
                        <a:lnTo>
                          <a:pt x="0" y="2831"/>
                        </a:lnTo>
                      </a:path>
                    </a:pathLst>
                  </a:custGeom>
                  <a:noFill/>
                  <a:ln cap="flat" cmpd="sng" w="1825">
                    <a:solidFill>
                      <a:srgbClr val="A5B7C5"/>
                    </a:solidFill>
                    <a:prstDash val="solid"/>
                    <a:miter lim="12096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1" name="Google Shape;1121;p39"/>
                  <p:cNvSpPr/>
                  <p:nvPr/>
                </p:nvSpPr>
                <p:spPr>
                  <a:xfrm>
                    <a:off x="4857263" y="3819695"/>
                    <a:ext cx="69936" cy="14181"/>
                  </a:xfrm>
                  <a:custGeom>
                    <a:rect b="b" l="l" r="r" t="t"/>
                    <a:pathLst>
                      <a:path extrusionOk="0" fill="none" h="1803" w="8892">
                        <a:moveTo>
                          <a:pt x="1" y="1803"/>
                        </a:moveTo>
                        <a:lnTo>
                          <a:pt x="8892" y="0"/>
                        </a:lnTo>
                      </a:path>
                    </a:pathLst>
                  </a:custGeom>
                  <a:noFill/>
                  <a:ln cap="flat" cmpd="sng" w="1825">
                    <a:solidFill>
                      <a:srgbClr val="A5B7C5"/>
                    </a:solidFill>
                    <a:prstDash val="solid"/>
                    <a:miter lim="12096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1122" name="Google Shape;1122;p39"/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1123" name="Google Shape;1123;p39"/>
                    <p:cNvSpPr/>
                    <p:nvPr/>
                  </p:nvSpPr>
                  <p:spPr>
                    <a:xfrm>
                      <a:off x="4930329" y="3363965"/>
                      <a:ext cx="23894" cy="102764"/>
                    </a:xfrm>
                    <a:custGeom>
                      <a:rect b="b" l="l" r="r" t="t"/>
                      <a:pathLst>
                        <a:path extrusionOk="0" fill="none" h="13066" w="3038">
                          <a:moveTo>
                            <a:pt x="3037" y="13065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24" name="Google Shape;1124;p39"/>
                    <p:cNvSpPr/>
                    <p:nvPr/>
                  </p:nvSpPr>
                  <p:spPr>
                    <a:xfrm>
                      <a:off x="4849846" y="3385948"/>
                      <a:ext cx="104085" cy="79256"/>
                    </a:xfrm>
                    <a:custGeom>
                      <a:rect b="b" l="l" r="r" t="t"/>
                      <a:pathLst>
                        <a:path extrusionOk="0" fill="none" h="10077" w="13234">
                          <a:moveTo>
                            <a:pt x="0" y="0"/>
                          </a:moveTo>
                          <a:lnTo>
                            <a:pt x="13234" y="10077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25" name="Google Shape;1125;p39"/>
                    <p:cNvSpPr/>
                    <p:nvPr/>
                  </p:nvSpPr>
                  <p:spPr>
                    <a:xfrm>
                      <a:off x="4849650" y="3306598"/>
                      <a:ext cx="45869" cy="79358"/>
                    </a:xfrm>
                    <a:custGeom>
                      <a:rect b="b" l="l" r="r" t="t"/>
                      <a:pathLst>
                        <a:path extrusionOk="0" fill="none" h="10090" w="5832">
                          <a:moveTo>
                            <a:pt x="5831" y="0"/>
                          </a:moveTo>
                          <a:lnTo>
                            <a:pt x="1" y="10089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26" name="Google Shape;1126;p39"/>
                    <p:cNvSpPr/>
                    <p:nvPr/>
                  </p:nvSpPr>
                  <p:spPr>
                    <a:xfrm>
                      <a:off x="4849650" y="3361299"/>
                      <a:ext cx="84305" cy="24657"/>
                    </a:xfrm>
                    <a:custGeom>
                      <a:rect b="b" l="l" r="r" t="t"/>
                      <a:pathLst>
                        <a:path extrusionOk="0" fill="none" h="3135" w="10719">
                          <a:moveTo>
                            <a:pt x="1" y="3134"/>
                          </a:moveTo>
                          <a:lnTo>
                            <a:pt x="10719" y="1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27" name="Google Shape;1127;p39"/>
                    <p:cNvSpPr/>
                    <p:nvPr/>
                  </p:nvSpPr>
                  <p:spPr>
                    <a:xfrm>
                      <a:off x="4789616" y="3306598"/>
                      <a:ext cx="19702" cy="54709"/>
                    </a:xfrm>
                    <a:custGeom>
                      <a:rect b="b" l="l" r="r" t="t"/>
                      <a:pathLst>
                        <a:path extrusionOk="0" fill="none" h="6956" w="2505">
                          <a:moveTo>
                            <a:pt x="2505" y="6956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28" name="Google Shape;1128;p39"/>
                    <p:cNvSpPr/>
                    <p:nvPr/>
                  </p:nvSpPr>
                  <p:spPr>
                    <a:xfrm>
                      <a:off x="4738242" y="3357500"/>
                      <a:ext cx="74883" cy="10280"/>
                    </a:xfrm>
                    <a:custGeom>
                      <a:rect b="b" l="l" r="r" t="t"/>
                      <a:pathLst>
                        <a:path extrusionOk="0" fill="none" h="1307" w="9521">
                          <a:moveTo>
                            <a:pt x="1" y="1307"/>
                          </a:moveTo>
                          <a:lnTo>
                            <a:pt x="9521" y="0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29" name="Google Shape;1129;p39"/>
                    <p:cNvSpPr/>
                    <p:nvPr/>
                  </p:nvSpPr>
                  <p:spPr>
                    <a:xfrm>
                      <a:off x="4710274" y="3357500"/>
                      <a:ext cx="99044" cy="63557"/>
                    </a:xfrm>
                    <a:custGeom>
                      <a:rect b="b" l="l" r="r" t="t"/>
                      <a:pathLst>
                        <a:path extrusionOk="0" fill="none" h="8081" w="12593">
                          <a:moveTo>
                            <a:pt x="0" y="8081"/>
                          </a:moveTo>
                          <a:lnTo>
                            <a:pt x="12593" y="0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30" name="Google Shape;1130;p39"/>
                    <p:cNvSpPr/>
                    <p:nvPr/>
                  </p:nvSpPr>
                  <p:spPr>
                    <a:xfrm>
                      <a:off x="4809310" y="3306598"/>
                      <a:ext cx="87443" cy="50910"/>
                    </a:xfrm>
                    <a:custGeom>
                      <a:rect b="b" l="l" r="r" t="t"/>
                      <a:pathLst>
                        <a:path extrusionOk="0" fill="none" h="6473" w="11118">
                          <a:moveTo>
                            <a:pt x="1" y="6472"/>
                          </a:moveTo>
                          <a:lnTo>
                            <a:pt x="11118" y="0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1131" name="Google Shape;1131;p39"/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1132" name="Google Shape;1132;p39"/>
                      <p:cNvSpPr/>
                      <p:nvPr/>
                    </p:nvSpPr>
                    <p:spPr>
                      <a:xfrm>
                        <a:off x="4617986" y="3614284"/>
                        <a:ext cx="53002" cy="21031"/>
                      </a:xfrm>
                      <a:custGeom>
                        <a:rect b="b" l="l" r="r" t="t"/>
                        <a:pathLst>
                          <a:path extrusionOk="0" fill="none" h="2674" w="6739">
                            <a:moveTo>
                              <a:pt x="0" y="0"/>
                            </a:moveTo>
                            <a:lnTo>
                              <a:pt x="6738" y="2674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133" name="Google Shape;1133;p39"/>
                      <p:cNvSpPr/>
                      <p:nvPr/>
                    </p:nvSpPr>
                    <p:spPr>
                      <a:xfrm>
                        <a:off x="4624545" y="3589069"/>
                        <a:ext cx="43682" cy="63180"/>
                      </a:xfrm>
                      <a:custGeom>
                        <a:rect b="b" l="l" r="r" t="t"/>
                        <a:pathLst>
                          <a:path extrusionOk="0" fill="none" h="8033" w="5554">
                            <a:moveTo>
                              <a:pt x="1" y="8033"/>
                            </a:moveTo>
                            <a:lnTo>
                              <a:pt x="5553" y="1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134" name="Google Shape;1134;p39"/>
                      <p:cNvSpPr/>
                      <p:nvPr/>
                    </p:nvSpPr>
                    <p:spPr>
                      <a:xfrm>
                        <a:off x="4668220" y="3517907"/>
                        <a:ext cx="112178" cy="71170"/>
                      </a:xfrm>
                      <a:custGeom>
                        <a:rect b="b" l="l" r="r" t="t"/>
                        <a:pathLst>
                          <a:path extrusionOk="0" fill="none" h="9049" w="14263">
                            <a:moveTo>
                              <a:pt x="0" y="9049"/>
                            </a:moveTo>
                            <a:lnTo>
                              <a:pt x="14262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135" name="Google Shape;1135;p39"/>
                      <p:cNvSpPr/>
                      <p:nvPr/>
                    </p:nvSpPr>
                    <p:spPr>
                      <a:xfrm>
                        <a:off x="4706562" y="3516766"/>
                        <a:ext cx="77455" cy="79924"/>
                      </a:xfrm>
                      <a:custGeom>
                        <a:rect b="b" l="l" r="r" t="t"/>
                        <a:pathLst>
                          <a:path extrusionOk="0" fill="none" h="10162" w="9848">
                            <a:moveTo>
                              <a:pt x="0" y="10161"/>
                            </a:moveTo>
                            <a:lnTo>
                              <a:pt x="9847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136" name="Google Shape;1136;p39"/>
                      <p:cNvSpPr/>
                      <p:nvPr/>
                    </p:nvSpPr>
                    <p:spPr>
                      <a:xfrm>
                        <a:off x="4763646" y="3516766"/>
                        <a:ext cx="20370" cy="52806"/>
                      </a:xfrm>
                      <a:custGeom>
                        <a:rect b="b" l="l" r="r" t="t"/>
                        <a:pathLst>
                          <a:path extrusionOk="0" fill="none" h="6714" w="2590">
                            <a:moveTo>
                              <a:pt x="0" y="6714"/>
                            </a:moveTo>
                            <a:lnTo>
                              <a:pt x="2589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137" name="Google Shape;1137;p39"/>
                      <p:cNvSpPr/>
                      <p:nvPr/>
                    </p:nvSpPr>
                    <p:spPr>
                      <a:xfrm>
                        <a:off x="4783151" y="3520565"/>
                        <a:ext cx="45861" cy="97432"/>
                      </a:xfrm>
                      <a:custGeom>
                        <a:rect b="b" l="l" r="r" t="t"/>
                        <a:pathLst>
                          <a:path extrusionOk="0" fill="none" h="12388" w="5831">
                            <a:moveTo>
                              <a:pt x="5831" y="12388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138" name="Google Shape;1138;p39"/>
                      <p:cNvSpPr/>
                      <p:nvPr/>
                    </p:nvSpPr>
                    <p:spPr>
                      <a:xfrm>
                        <a:off x="4738242" y="3483175"/>
                        <a:ext cx="44917" cy="37398"/>
                      </a:xfrm>
                      <a:custGeom>
                        <a:rect b="b" l="l" r="r" t="t"/>
                        <a:pathLst>
                          <a:path extrusionOk="0" fill="none" h="4755" w="5711">
                            <a:moveTo>
                              <a:pt x="1" y="1"/>
                            </a:moveTo>
                            <a:lnTo>
                              <a:pt x="5710" y="4755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139" name="Google Shape;1139;p39"/>
                      <p:cNvSpPr/>
                      <p:nvPr/>
                    </p:nvSpPr>
                    <p:spPr>
                      <a:xfrm>
                        <a:off x="4704941" y="3501823"/>
                        <a:ext cx="78217" cy="18750"/>
                      </a:xfrm>
                      <a:custGeom>
                        <a:rect b="b" l="l" r="r" t="t"/>
                        <a:pathLst>
                          <a:path extrusionOk="0" fill="none" h="2384" w="9945">
                            <a:moveTo>
                              <a:pt x="1" y="1"/>
                            </a:moveTo>
                            <a:lnTo>
                              <a:pt x="9944" y="2384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140" name="Google Shape;1140;p39"/>
                      <p:cNvSpPr/>
                      <p:nvPr/>
                    </p:nvSpPr>
                    <p:spPr>
                      <a:xfrm>
                        <a:off x="4668220" y="3520565"/>
                        <a:ext cx="115796" cy="19324"/>
                      </a:xfrm>
                      <a:custGeom>
                        <a:rect b="b" l="l" r="r" t="t"/>
                        <a:pathLst>
                          <a:path extrusionOk="0" fill="none" h="2457" w="14723">
                            <a:moveTo>
                              <a:pt x="0" y="2457"/>
                            </a:moveTo>
                            <a:lnTo>
                              <a:pt x="14722" y="1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141" name="Google Shape;1141;p39"/>
                      <p:cNvSpPr/>
                      <p:nvPr/>
                    </p:nvSpPr>
                    <p:spPr>
                      <a:xfrm>
                        <a:off x="4813117" y="3462915"/>
                        <a:ext cx="40347" cy="51193"/>
                      </a:xfrm>
                      <a:custGeom>
                        <a:rect b="b" l="l" r="r" t="t"/>
                        <a:pathLst>
                          <a:path extrusionOk="0" fill="none" h="6509" w="5130">
                            <a:moveTo>
                              <a:pt x="5130" y="6508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142" name="Google Shape;1142;p39"/>
                      <p:cNvSpPr/>
                      <p:nvPr/>
                    </p:nvSpPr>
                    <p:spPr>
                      <a:xfrm>
                        <a:off x="4787807" y="3462915"/>
                        <a:ext cx="25317" cy="55000"/>
                      </a:xfrm>
                      <a:custGeom>
                        <a:rect b="b" l="l" r="r" t="t"/>
                        <a:pathLst>
                          <a:path extrusionOk="0" fill="none" h="6993" w="3219">
                            <a:moveTo>
                              <a:pt x="1" y="6992"/>
                            </a:moveTo>
                            <a:lnTo>
                              <a:pt x="3219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143" name="Google Shape;1143;p39"/>
                      <p:cNvSpPr/>
                      <p:nvPr/>
                    </p:nvSpPr>
                    <p:spPr>
                      <a:xfrm>
                        <a:off x="4781342" y="3514100"/>
                        <a:ext cx="72311" cy="6953"/>
                      </a:xfrm>
                      <a:custGeom>
                        <a:rect b="b" l="l" r="r" t="t"/>
                        <a:pathLst>
                          <a:path extrusionOk="0" fill="none" h="884" w="9194">
                            <a:moveTo>
                              <a:pt x="0" y="883"/>
                            </a:moveTo>
                            <a:lnTo>
                              <a:pt x="9194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144" name="Google Shape;1144;p39"/>
                      <p:cNvSpPr/>
                      <p:nvPr/>
                    </p:nvSpPr>
                    <p:spPr>
                      <a:xfrm>
                        <a:off x="4853645" y="3514100"/>
                        <a:ext cx="26175" cy="59184"/>
                      </a:xfrm>
                      <a:custGeom>
                        <a:rect b="b" l="l" r="r" t="t"/>
                        <a:pathLst>
                          <a:path extrusionOk="0" fill="none" h="7525" w="3328">
                            <a:moveTo>
                              <a:pt x="1" y="0"/>
                            </a:moveTo>
                            <a:lnTo>
                              <a:pt x="3328" y="7525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145" name="Google Shape;1145;p39"/>
                      <p:cNvSpPr/>
                      <p:nvPr/>
                    </p:nvSpPr>
                    <p:spPr>
                      <a:xfrm>
                        <a:off x="4827392" y="3514100"/>
                        <a:ext cx="26261" cy="100381"/>
                      </a:xfrm>
                      <a:custGeom>
                        <a:rect b="b" l="l" r="r" t="t"/>
                        <a:pathLst>
                          <a:path extrusionOk="0" fill="none" h="12763" w="3339">
                            <a:moveTo>
                              <a:pt x="3339" y="0"/>
                            </a:moveTo>
                            <a:lnTo>
                              <a:pt x="0" y="12762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grpSp>
                    <p:nvGrpSpPr>
                      <p:cNvPr id="1146" name="Google Shape;1146;p39"/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1147" name="Google Shape;1147;p39"/>
                        <p:cNvSpPr/>
                        <p:nvPr/>
                      </p:nvSpPr>
                      <p:spPr>
                        <a:xfrm>
                          <a:off x="4879812" y="3466721"/>
                          <a:ext cx="74411" cy="106563"/>
                        </a:xfrm>
                        <a:custGeom>
                          <a:rect b="b" l="l" r="r" t="t"/>
                          <a:pathLst>
                            <a:path extrusionOk="0" fill="none" h="13549" w="9461">
                              <a:moveTo>
                                <a:pt x="1" y="13549"/>
                              </a:moveTo>
                              <a:lnTo>
                                <a:pt x="9460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148" name="Google Shape;1148;p39"/>
                        <p:cNvSpPr/>
                        <p:nvPr/>
                      </p:nvSpPr>
                      <p:spPr>
                        <a:xfrm>
                          <a:off x="4954215" y="3408017"/>
                          <a:ext cx="105989" cy="58712"/>
                        </a:xfrm>
                        <a:custGeom>
                          <a:rect b="b" l="l" r="r" t="t"/>
                          <a:pathLst>
                            <a:path extrusionOk="0" fill="none" h="7465" w="13476">
                              <a:moveTo>
                                <a:pt x="0" y="7464"/>
                              </a:moveTo>
                              <a:lnTo>
                                <a:pt x="13476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149" name="Google Shape;1149;p39"/>
                        <p:cNvSpPr/>
                        <p:nvPr/>
                      </p:nvSpPr>
                      <p:spPr>
                        <a:xfrm>
                          <a:off x="4953924" y="3465195"/>
                          <a:ext cx="119792" cy="54811"/>
                        </a:xfrm>
                        <a:custGeom>
                          <a:rect b="b" l="l" r="r" t="t"/>
                          <a:pathLst>
                            <a:path extrusionOk="0" fill="none" h="6969" w="15231">
                              <a:moveTo>
                                <a:pt x="1" y="1"/>
                              </a:moveTo>
                              <a:lnTo>
                                <a:pt x="15231" y="6968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150" name="Google Shape;1150;p39"/>
                        <p:cNvSpPr/>
                        <p:nvPr/>
                      </p:nvSpPr>
                      <p:spPr>
                        <a:xfrm>
                          <a:off x="5073708" y="3521045"/>
                          <a:ext cx="26938" cy="71839"/>
                        </a:xfrm>
                        <a:custGeom>
                          <a:rect b="b" l="l" r="r" t="t"/>
                          <a:pathLst>
                            <a:path extrusionOk="0" fill="none" h="9134" w="3425">
                              <a:moveTo>
                                <a:pt x="1" y="0"/>
                              </a:moveTo>
                              <a:lnTo>
                                <a:pt x="3424" y="9133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151" name="Google Shape;1151;p39"/>
                        <p:cNvSpPr/>
                        <p:nvPr/>
                      </p:nvSpPr>
                      <p:spPr>
                        <a:xfrm>
                          <a:off x="5100637" y="3586309"/>
                          <a:ext cx="26741" cy="81167"/>
                        </a:xfrm>
                        <a:custGeom>
                          <a:rect b="b" l="l" r="r" t="t"/>
                          <a:pathLst>
                            <a:path extrusionOk="0" fill="none" h="10320" w="3400">
                              <a:moveTo>
                                <a:pt x="3399" y="10319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152" name="Google Shape;1152;p39"/>
                        <p:cNvSpPr/>
                        <p:nvPr/>
                      </p:nvSpPr>
                      <p:spPr>
                        <a:xfrm>
                          <a:off x="5088549" y="3252840"/>
                          <a:ext cx="693968" cy="520624"/>
                        </a:xfrm>
                        <a:custGeom>
                          <a:rect b="b" l="l" r="r" t="t"/>
                          <a:pathLst>
                            <a:path extrusionOk="0" fill="none" h="66195" w="88235">
                              <a:moveTo>
                                <a:pt x="1" y="63509"/>
                              </a:moveTo>
                              <a:lnTo>
                                <a:pt x="1537" y="42400"/>
                              </a:lnTo>
                              <a:lnTo>
                                <a:pt x="10077" y="22210"/>
                              </a:lnTo>
                              <a:cubicBezTo>
                                <a:pt x="10077" y="22210"/>
                                <a:pt x="14202" y="33218"/>
                                <a:pt x="14202" y="32384"/>
                              </a:cubicBezTo>
                              <a:cubicBezTo>
                                <a:pt x="14202" y="31561"/>
                                <a:pt x="26009" y="8976"/>
                                <a:pt x="26009" y="8976"/>
                              </a:cubicBezTo>
                              <a:lnTo>
                                <a:pt x="33618" y="31077"/>
                              </a:lnTo>
                              <a:lnTo>
                                <a:pt x="15025" y="46779"/>
                              </a:lnTo>
                              <a:lnTo>
                                <a:pt x="36037" y="48944"/>
                              </a:lnTo>
                              <a:lnTo>
                                <a:pt x="27557" y="58863"/>
                              </a:lnTo>
                              <a:lnTo>
                                <a:pt x="40803" y="66194"/>
                              </a:lnTo>
                              <a:lnTo>
                                <a:pt x="43586" y="48448"/>
                              </a:lnTo>
                              <a:lnTo>
                                <a:pt x="51122" y="29734"/>
                              </a:lnTo>
                              <a:lnTo>
                                <a:pt x="49670" y="16694"/>
                              </a:lnTo>
                              <a:lnTo>
                                <a:pt x="65263" y="21376"/>
                              </a:lnTo>
                              <a:lnTo>
                                <a:pt x="68819" y="9448"/>
                              </a:lnTo>
                              <a:lnTo>
                                <a:pt x="66098" y="1"/>
                              </a:lnTo>
                              <a:lnTo>
                                <a:pt x="88235" y="20069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153" name="Google Shape;1153;p39"/>
                        <p:cNvSpPr/>
                        <p:nvPr/>
                      </p:nvSpPr>
                      <p:spPr>
                        <a:xfrm>
                          <a:off x="5060203" y="3203653"/>
                          <a:ext cx="544588" cy="316354"/>
                        </a:xfrm>
                        <a:custGeom>
                          <a:rect b="b" l="l" r="r" t="t"/>
                          <a:pathLst>
                            <a:path extrusionOk="0" fill="none" h="40223" w="69242">
                              <a:moveTo>
                                <a:pt x="69242" y="6255"/>
                              </a:moveTo>
                              <a:lnTo>
                                <a:pt x="53274" y="22948"/>
                              </a:lnTo>
                              <a:lnTo>
                                <a:pt x="45532" y="5432"/>
                              </a:lnTo>
                              <a:lnTo>
                                <a:pt x="29613" y="14747"/>
                              </a:lnTo>
                              <a:lnTo>
                                <a:pt x="28790" y="1"/>
                              </a:lnTo>
                              <a:lnTo>
                                <a:pt x="13500" y="28912"/>
                              </a:lnTo>
                              <a:lnTo>
                                <a:pt x="4306" y="13089"/>
                              </a:lnTo>
                              <a:lnTo>
                                <a:pt x="0" y="25984"/>
                              </a:lnTo>
                              <a:lnTo>
                                <a:pt x="1718" y="40222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154" name="Google Shape;1154;p39"/>
                        <p:cNvSpPr/>
                        <p:nvPr/>
                      </p:nvSpPr>
                      <p:spPr>
                        <a:xfrm>
                          <a:off x="5127371" y="3507533"/>
                          <a:ext cx="124739" cy="267835"/>
                        </a:xfrm>
                        <a:custGeom>
                          <a:rect b="b" l="l" r="r" t="t"/>
                          <a:pathLst>
                            <a:path extrusionOk="0" fill="none" h="34054" w="15860">
                              <a:moveTo>
                                <a:pt x="9266" y="1"/>
                              </a:moveTo>
                              <a:lnTo>
                                <a:pt x="10101" y="14396"/>
                              </a:lnTo>
                              <a:lnTo>
                                <a:pt x="15859" y="34053"/>
                              </a:lnTo>
                              <a:lnTo>
                                <a:pt x="0" y="19851"/>
                              </a:lnTo>
                              <a:lnTo>
                                <a:pt x="1234" y="33642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155" name="Google Shape;1155;p39"/>
                        <p:cNvSpPr/>
                        <p:nvPr/>
                      </p:nvSpPr>
                      <p:spPr>
                        <a:xfrm>
                          <a:off x="5100637" y="3507533"/>
                          <a:ext cx="99618" cy="78784"/>
                        </a:xfrm>
                        <a:custGeom>
                          <a:rect b="b" l="l" r="r" t="t"/>
                          <a:pathLst>
                            <a:path extrusionOk="0" fill="none" h="10017" w="12666">
                              <a:moveTo>
                                <a:pt x="0" y="10017"/>
                              </a:moveTo>
                              <a:lnTo>
                                <a:pt x="12665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156" name="Google Shape;1156;p39"/>
                        <p:cNvSpPr/>
                        <p:nvPr/>
                      </p:nvSpPr>
                      <p:spPr>
                        <a:xfrm>
                          <a:off x="5200248" y="3501068"/>
                          <a:ext cx="156514" cy="6473"/>
                        </a:xfrm>
                        <a:custGeom>
                          <a:rect b="b" l="l" r="r" t="t"/>
                          <a:pathLst>
                            <a:path extrusionOk="0" fill="none" h="823" w="19900">
                              <a:moveTo>
                                <a:pt x="0" y="823"/>
                              </a:moveTo>
                              <a:lnTo>
                                <a:pt x="19900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157" name="Google Shape;1157;p39"/>
                        <p:cNvSpPr/>
                        <p:nvPr/>
                      </p:nvSpPr>
                      <p:spPr>
                        <a:xfrm>
                          <a:off x="5127371" y="3507533"/>
                          <a:ext cx="72885" cy="155853"/>
                        </a:xfrm>
                        <a:custGeom>
                          <a:rect b="b" l="l" r="r" t="t"/>
                          <a:pathLst>
                            <a:path extrusionOk="0" fill="none" h="19816" w="9267">
                              <a:moveTo>
                                <a:pt x="9266" y="1"/>
                              </a:moveTo>
                              <a:lnTo>
                                <a:pt x="0" y="19815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158" name="Google Shape;1158;p39"/>
                        <p:cNvSpPr/>
                        <p:nvPr/>
                      </p:nvSpPr>
                      <p:spPr>
                        <a:xfrm>
                          <a:off x="5352947" y="3384139"/>
                          <a:ext cx="126265" cy="117692"/>
                        </a:xfrm>
                        <a:custGeom>
                          <a:rect b="b" l="l" r="r" t="t"/>
                          <a:pathLst>
                            <a:path extrusionOk="0" fill="none" h="14964" w="16054">
                              <a:moveTo>
                                <a:pt x="1" y="14964"/>
                              </a:moveTo>
                              <a:lnTo>
                                <a:pt x="16053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159" name="Google Shape;1159;p39"/>
                        <p:cNvSpPr/>
                        <p:nvPr/>
                      </p:nvSpPr>
                      <p:spPr>
                        <a:xfrm>
                          <a:off x="5356753" y="3246375"/>
                          <a:ext cx="61567" cy="254700"/>
                        </a:xfrm>
                        <a:custGeom>
                          <a:rect b="b" l="l" r="r" t="t"/>
                          <a:pathLst>
                            <a:path extrusionOk="0" fill="none" h="32384" w="7828">
                              <a:moveTo>
                                <a:pt x="1" y="32383"/>
                              </a:moveTo>
                              <a:lnTo>
                                <a:pt x="7827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160" name="Google Shape;1160;p39"/>
                        <p:cNvSpPr/>
                        <p:nvPr/>
                      </p:nvSpPr>
                      <p:spPr>
                        <a:xfrm>
                          <a:off x="5352947" y="3486698"/>
                          <a:ext cx="141483" cy="10571"/>
                        </a:xfrm>
                        <a:custGeom>
                          <a:rect b="b" l="l" r="r" t="t"/>
                          <a:pathLst>
                            <a:path extrusionOk="0" fill="none" h="1344" w="17989">
                              <a:moveTo>
                                <a:pt x="1" y="1343"/>
                              </a:moveTo>
                              <a:lnTo>
                                <a:pt x="17989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161" name="Google Shape;1161;p39"/>
                        <p:cNvSpPr/>
                        <p:nvPr/>
                      </p:nvSpPr>
                      <p:spPr>
                        <a:xfrm>
                          <a:off x="5353898" y="3501068"/>
                          <a:ext cx="18089" cy="136725"/>
                        </a:xfrm>
                        <a:custGeom>
                          <a:rect b="b" l="l" r="r" t="t"/>
                          <a:pathLst>
                            <a:path extrusionOk="0" fill="none" h="17384" w="2300">
                              <a:moveTo>
                                <a:pt x="1" y="0"/>
                              </a:moveTo>
                              <a:lnTo>
                                <a:pt x="2299" y="17383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162" name="Google Shape;1162;p39"/>
                        <p:cNvSpPr/>
                        <p:nvPr/>
                      </p:nvSpPr>
                      <p:spPr>
                        <a:xfrm>
                          <a:off x="5206721" y="3620749"/>
                          <a:ext cx="102379" cy="98863"/>
                        </a:xfrm>
                        <a:custGeom>
                          <a:rect b="b" l="l" r="r" t="t"/>
                          <a:pathLst>
                            <a:path extrusionOk="0" fill="none" h="12570" w="13017">
                              <a:moveTo>
                                <a:pt x="0" y="1"/>
                              </a:moveTo>
                              <a:lnTo>
                                <a:pt x="13016" y="12569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163" name="Google Shape;1163;p39"/>
                        <p:cNvSpPr/>
                        <p:nvPr/>
                      </p:nvSpPr>
                      <p:spPr>
                        <a:xfrm>
                          <a:off x="5293102" y="3715798"/>
                          <a:ext cx="15997" cy="101238"/>
                        </a:xfrm>
                        <a:custGeom>
                          <a:rect b="b" l="l" r="r" t="t"/>
                          <a:pathLst>
                            <a:path extrusionOk="0" fill="none" h="12872" w="2034">
                              <a:moveTo>
                                <a:pt x="2033" y="0"/>
                              </a:moveTo>
                              <a:lnTo>
                                <a:pt x="1" y="1287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164" name="Google Shape;1164;p39"/>
                        <p:cNvSpPr/>
                        <p:nvPr/>
                      </p:nvSpPr>
                      <p:spPr>
                        <a:xfrm>
                          <a:off x="5127371" y="3659854"/>
                          <a:ext cx="92862" cy="134539"/>
                        </a:xfrm>
                        <a:custGeom>
                          <a:rect b="b" l="l" r="r" t="t"/>
                          <a:pathLst>
                            <a:path extrusionOk="0" fill="none" h="17106" w="11807">
                              <a:moveTo>
                                <a:pt x="11807" y="17105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165" name="Google Shape;1165;p39"/>
                        <p:cNvSpPr/>
                        <p:nvPr/>
                      </p:nvSpPr>
                      <p:spPr>
                        <a:xfrm>
                          <a:off x="5479203" y="3327149"/>
                          <a:ext cx="150615" cy="56998"/>
                        </a:xfrm>
                        <a:custGeom>
                          <a:rect b="b" l="l" r="r" t="t"/>
                          <a:pathLst>
                            <a:path extrusionOk="0" fill="none" h="7247" w="19150">
                              <a:moveTo>
                                <a:pt x="19149" y="0"/>
                              </a:moveTo>
                              <a:lnTo>
                                <a:pt x="0" y="7246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166" name="Google Shape;1166;p39"/>
                        <p:cNvSpPr/>
                        <p:nvPr/>
                      </p:nvSpPr>
                      <p:spPr>
                        <a:xfrm>
                          <a:off x="5371980" y="3633790"/>
                          <a:ext cx="59373" cy="4003"/>
                        </a:xfrm>
                        <a:custGeom>
                          <a:rect b="b" l="l" r="r" t="t"/>
                          <a:pathLst>
                            <a:path extrusionOk="0" fill="none" h="509" w="7549">
                              <a:moveTo>
                                <a:pt x="0" y="508"/>
                              </a:moveTo>
                              <a:lnTo>
                                <a:pt x="7549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167" name="Google Shape;1167;p39"/>
                        <p:cNvSpPr/>
                        <p:nvPr/>
                      </p:nvSpPr>
                      <p:spPr>
                        <a:xfrm>
                          <a:off x="5352947" y="3497261"/>
                          <a:ext cx="78406" cy="136536"/>
                        </a:xfrm>
                        <a:custGeom>
                          <a:rect b="b" l="l" r="r" t="t"/>
                          <a:pathLst>
                            <a:path extrusionOk="0" fill="none" h="17360" w="9969">
                              <a:moveTo>
                                <a:pt x="9969" y="17359"/>
                              </a:moveTo>
                              <a:lnTo>
                                <a:pt x="1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168" name="Google Shape;1168;p39"/>
                        <p:cNvSpPr/>
                        <p:nvPr/>
                      </p:nvSpPr>
                      <p:spPr>
                        <a:xfrm>
                          <a:off x="4917296" y="3466721"/>
                          <a:ext cx="40733" cy="122356"/>
                        </a:xfrm>
                        <a:custGeom>
                          <a:rect b="b" l="l" r="r" t="t"/>
                          <a:pathLst>
                            <a:path extrusionOk="0" fill="none" h="15557" w="5179">
                              <a:moveTo>
                                <a:pt x="1" y="15557"/>
                              </a:moveTo>
                              <a:lnTo>
                                <a:pt x="5178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169" name="Google Shape;1169;p39"/>
                        <p:cNvSpPr/>
                        <p:nvPr/>
                      </p:nvSpPr>
                      <p:spPr>
                        <a:xfrm>
                          <a:off x="5060203" y="3408017"/>
                          <a:ext cx="111416" cy="19513"/>
                        </a:xfrm>
                        <a:custGeom>
                          <a:rect b="b" l="l" r="r" t="t"/>
                          <a:pathLst>
                            <a:path extrusionOk="0" fill="none" h="2481" w="14166">
                              <a:moveTo>
                                <a:pt x="0" y="0"/>
                              </a:moveTo>
                              <a:lnTo>
                                <a:pt x="14165" y="248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170" name="Google Shape;1170;p39"/>
                        <p:cNvSpPr/>
                        <p:nvPr/>
                      </p:nvSpPr>
                      <p:spPr>
                        <a:xfrm>
                          <a:off x="5127371" y="3620749"/>
                          <a:ext cx="79358" cy="42636"/>
                        </a:xfrm>
                        <a:custGeom>
                          <a:rect b="b" l="l" r="r" t="t"/>
                          <a:pathLst>
                            <a:path extrusionOk="0" fill="none" h="5421" w="10090">
                              <a:moveTo>
                                <a:pt x="0" y="5420"/>
                              </a:moveTo>
                              <a:lnTo>
                                <a:pt x="10089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grpSp>
                      <p:nvGrpSpPr>
                        <p:cNvPr id="1171" name="Google Shape;1171;p39"/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1172" name="Google Shape;1172;p39"/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37972" cy="3815"/>
                          </a:xfrm>
                          <a:custGeom>
                            <a:rect b="b" l="l" r="r" t="t"/>
                            <a:pathLst>
                              <a:path extrusionOk="0" fill="none" h="485" w="4828">
                                <a:moveTo>
                                  <a:pt x="0" y="1"/>
                                </a:moveTo>
                                <a:lnTo>
                                  <a:pt x="4827" y="485"/>
                                </a:lnTo>
                              </a:path>
                            </a:pathLst>
                          </a:custGeom>
                          <a:noFill/>
                          <a:ln cap="flat" cmpd="sng" w="1825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/>
                          </a:p>
                        </p:txBody>
                      </p:sp>
                      <p:grpSp>
                        <p:nvGrpSpPr>
                          <p:cNvPr id="1173" name="Google Shape;1173;p39"/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1174" name="Google Shape;1174;p39"/>
                            <p:cNvSpPr/>
                            <p:nvPr/>
                          </p:nvSpPr>
                          <p:spPr>
                            <a:xfrm>
                              <a:off x="4953357" y="3586309"/>
                              <a:ext cx="147288" cy="121884"/>
                            </a:xfrm>
                            <a:custGeom>
                              <a:rect b="b" l="l" r="r" t="t"/>
                              <a:pathLst>
                                <a:path extrusionOk="0" fill="none" h="15497" w="18727">
                                  <a:moveTo>
                                    <a:pt x="18726" y="1"/>
                                  </a:moveTo>
                                  <a:lnTo>
                                    <a:pt x="0" y="15497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175" name="Google Shape;1175;p39"/>
                            <p:cNvSpPr/>
                            <p:nvPr/>
                          </p:nvSpPr>
                          <p:spPr>
                            <a:xfrm>
                              <a:off x="4987515" y="3592876"/>
                              <a:ext cx="113130" cy="119123"/>
                            </a:xfrm>
                            <a:custGeom>
                              <a:rect b="b" l="l" r="r" t="t"/>
                              <a:pathLst>
                                <a:path extrusionOk="0" fill="none" h="15146" w="14384">
                                  <a:moveTo>
                                    <a:pt x="0" y="15146"/>
                                  </a:moveTo>
                                  <a:lnTo>
                                    <a:pt x="14383" y="0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176" name="Google Shape;1176;p39"/>
                            <p:cNvSpPr/>
                            <p:nvPr/>
                          </p:nvSpPr>
                          <p:spPr>
                            <a:xfrm>
                              <a:off x="4913395" y="3708185"/>
                              <a:ext cx="39970" cy="45389"/>
                            </a:xfrm>
                            <a:custGeom>
                              <a:rect b="b" l="l" r="r" t="t"/>
                              <a:pathLst>
                                <a:path extrusionOk="0" fill="none" h="5771" w="5082">
                                  <a:moveTo>
                                    <a:pt x="1" y="5771"/>
                                  </a:moveTo>
                                  <a:lnTo>
                                    <a:pt x="5081" y="1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177" name="Google Shape;1177;p39"/>
                            <p:cNvSpPr/>
                            <p:nvPr/>
                          </p:nvSpPr>
                          <p:spPr>
                            <a:xfrm>
                              <a:off x="4888943" y="3704378"/>
                              <a:ext cx="60616" cy="26080"/>
                            </a:xfrm>
                            <a:custGeom>
                              <a:rect b="b" l="l" r="r" t="t"/>
                              <a:pathLst>
                                <a:path extrusionOk="0" fill="none" h="3316" w="7707">
                                  <a:moveTo>
                                    <a:pt x="1" y="3315"/>
                                  </a:moveTo>
                                  <a:lnTo>
                                    <a:pt x="7706" y="1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178" name="Google Shape;1178;p39"/>
                            <p:cNvSpPr/>
                            <p:nvPr/>
                          </p:nvSpPr>
                          <p:spPr>
                            <a:xfrm>
                              <a:off x="4917296" y="3589069"/>
                              <a:ext cx="32262" cy="119123"/>
                            </a:xfrm>
                            <a:custGeom>
                              <a:rect b="b" l="l" r="r" t="t"/>
                              <a:pathLst>
                                <a:path extrusionOk="0" fill="none" h="15146" w="4102">
                                  <a:moveTo>
                                    <a:pt x="1" y="1"/>
                                  </a:moveTo>
                                  <a:lnTo>
                                    <a:pt x="4101" y="15146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179" name="Google Shape;1179;p39"/>
                            <p:cNvSpPr/>
                            <p:nvPr/>
                          </p:nvSpPr>
                          <p:spPr>
                            <a:xfrm>
                              <a:off x="4949551" y="3708185"/>
                              <a:ext cx="22840" cy="72885"/>
                            </a:xfrm>
                            <a:custGeom>
                              <a:rect b="b" l="l" r="r" t="t"/>
                              <a:pathLst>
                                <a:path extrusionOk="0" fill="none" h="9267" w="2904">
                                  <a:moveTo>
                                    <a:pt x="0" y="1"/>
                                  </a:moveTo>
                                  <a:lnTo>
                                    <a:pt x="2904" y="9267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180" name="Google Shape;1180;p39"/>
                            <p:cNvSpPr/>
                            <p:nvPr/>
                          </p:nvSpPr>
                          <p:spPr>
                            <a:xfrm>
                              <a:off x="4912066" y="3752237"/>
                              <a:ext cx="60325" cy="28833"/>
                            </a:xfrm>
                            <a:custGeom>
                              <a:rect b="b" l="l" r="r" t="t"/>
                              <a:pathLst>
                                <a:path extrusionOk="0" fill="none" h="3666" w="7670">
                                  <a:moveTo>
                                    <a:pt x="0" y="1"/>
                                  </a:moveTo>
                                  <a:lnTo>
                                    <a:pt x="7670" y="3666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grpSp>
                          <p:nvGrpSpPr>
                            <p:cNvPr id="1181" name="Google Shape;1181;p39"/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1182" name="Google Shape;1182;p39"/>
                              <p:cNvSpPr/>
                              <p:nvPr/>
                            </p:nvSpPr>
                            <p:spPr>
                              <a:xfrm>
                                <a:off x="4590301" y="3738347"/>
                                <a:ext cx="92956" cy="91722"/>
                              </a:xfrm>
                              <a:custGeom>
                                <a:rect b="b" l="l" r="r" t="t"/>
                                <a:pathLst>
                                  <a:path extrusionOk="0" fill="none" h="11662" w="11819">
                                    <a:moveTo>
                                      <a:pt x="0" y="0"/>
                                    </a:moveTo>
                                    <a:lnTo>
                                      <a:pt x="11819" y="11662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1183" name="Google Shape;1183;p39"/>
                              <p:cNvSpPr/>
                              <p:nvPr/>
                            </p:nvSpPr>
                            <p:spPr>
                              <a:xfrm>
                                <a:off x="4683250" y="3652241"/>
                                <a:ext cx="33591" cy="177828"/>
                              </a:xfrm>
                              <a:custGeom>
                                <a:rect b="b" l="l" r="r" t="t"/>
                                <a:pathLst>
                                  <a:path extrusionOk="0" fill="none" h="22610" w="4271">
                                    <a:moveTo>
                                      <a:pt x="1" y="22610"/>
                                    </a:moveTo>
                                    <a:lnTo>
                                      <a:pt x="4271" y="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1184" name="Google Shape;1184;p39"/>
                              <p:cNvSpPr/>
                              <p:nvPr/>
                            </p:nvSpPr>
                            <p:spPr>
                              <a:xfrm>
                                <a:off x="4716833" y="3652241"/>
                                <a:ext cx="70982" cy="207707"/>
                              </a:xfrm>
                              <a:custGeom>
                                <a:rect b="b" l="l" r="r" t="t"/>
                                <a:pathLst>
                                  <a:path extrusionOk="0" fill="none" h="26409" w="9025">
                                    <a:moveTo>
                                      <a:pt x="1" y="1"/>
                                    </a:moveTo>
                                    <a:lnTo>
                                      <a:pt x="9025" y="26408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1185" name="Google Shape;1185;p39"/>
                              <p:cNvSpPr/>
                              <p:nvPr/>
                            </p:nvSpPr>
                            <p:spPr>
                              <a:xfrm>
                                <a:off x="4813117" y="3694578"/>
                                <a:ext cx="44154" cy="139297"/>
                              </a:xfrm>
                              <a:custGeom>
                                <a:rect b="b" l="l" r="r" t="t"/>
                                <a:pathLst>
                                  <a:path extrusionOk="0" fill="none" h="17711" w="5614">
                                    <a:moveTo>
                                      <a:pt x="5614" y="17711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1186" name="Google Shape;1186;p39"/>
                              <p:cNvSpPr/>
                              <p:nvPr/>
                            </p:nvSpPr>
                            <p:spPr>
                              <a:xfrm>
                                <a:off x="4787807" y="3694578"/>
                                <a:ext cx="25317" cy="165369"/>
                              </a:xfrm>
                              <a:custGeom>
                                <a:rect b="b" l="l" r="r" t="t"/>
                                <a:pathLst>
                                  <a:path extrusionOk="0" fill="none" h="21026" w="3219">
                                    <a:moveTo>
                                      <a:pt x="3219" y="1"/>
                                    </a:moveTo>
                                    <a:lnTo>
                                      <a:pt x="1" y="21025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1187" name="Google Shape;1187;p39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106374" cy="25223"/>
                              </a:xfrm>
                              <a:custGeom>
                                <a:rect b="b" l="l" r="r" t="t"/>
                                <a:pathLst>
                                  <a:path extrusionOk="0" fill="none" h="3207" w="13525">
                                    <a:moveTo>
                                      <a:pt x="1" y="1"/>
                                    </a:moveTo>
                                    <a:lnTo>
                                      <a:pt x="13525" y="3206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1188" name="Google Shape;1188;p39"/>
                              <p:cNvSpPr/>
                              <p:nvPr/>
                            </p:nvSpPr>
                            <p:spPr>
                              <a:xfrm>
                                <a:off x="4670980" y="3830061"/>
                                <a:ext cx="12277" cy="79263"/>
                              </a:xfrm>
                              <a:custGeom>
                                <a:rect b="b" l="l" r="r" t="t"/>
                                <a:pathLst>
                                  <a:path extrusionOk="0" fill="none" h="10078" w="1561">
                                    <a:moveTo>
                                      <a:pt x="1561" y="1"/>
                                    </a:moveTo>
                                    <a:lnTo>
                                      <a:pt x="0" y="10077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1189" name="Google Shape;1189;p39"/>
                              <p:cNvSpPr/>
                              <p:nvPr/>
                            </p:nvSpPr>
                            <p:spPr>
                              <a:xfrm>
                                <a:off x="4583828" y="3830061"/>
                                <a:ext cx="99429" cy="34543"/>
                              </a:xfrm>
                              <a:custGeom>
                                <a:rect b="b" l="l" r="r" t="t"/>
                                <a:pathLst>
                                  <a:path extrusionOk="0" fill="none" h="4392" w="12642">
                                    <a:moveTo>
                                      <a:pt x="0" y="4392"/>
                                    </a:moveTo>
                                    <a:lnTo>
                                      <a:pt x="12642" y="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1190" name="Google Shape;1190;p39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50336" cy="117983"/>
                              </a:xfrm>
                              <a:custGeom>
                                <a:rect b="b" l="l" r="r" t="t"/>
                                <a:pathLst>
                                  <a:path extrusionOk="0" fill="none" h="15001" w="6400">
                                    <a:moveTo>
                                      <a:pt x="1" y="1"/>
                                    </a:moveTo>
                                    <a:lnTo>
                                      <a:pt x="6400" y="1500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1191" name="Google Shape;1191;p39"/>
                              <p:cNvSpPr/>
                              <p:nvPr/>
                            </p:nvSpPr>
                            <p:spPr>
                              <a:xfrm>
                                <a:off x="4733578" y="3855276"/>
                                <a:ext cx="56046" cy="92768"/>
                              </a:xfrm>
                              <a:custGeom>
                                <a:rect b="b" l="l" r="r" t="t"/>
                                <a:pathLst>
                                  <a:path extrusionOk="0" fill="none" h="11795" w="7126">
                                    <a:moveTo>
                                      <a:pt x="1" y="11795"/>
                                    </a:moveTo>
                                    <a:lnTo>
                                      <a:pt x="7126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1192" name="Google Shape;1192;p39"/>
                              <p:cNvSpPr/>
                              <p:nvPr/>
                            </p:nvSpPr>
                            <p:spPr>
                              <a:xfrm>
                                <a:off x="4888943" y="3730450"/>
                                <a:ext cx="34928" cy="89252"/>
                              </a:xfrm>
                              <a:custGeom>
                                <a:rect b="b" l="l" r="r" t="t"/>
                                <a:pathLst>
                                  <a:path extrusionOk="0" fill="none" h="11348" w="4441">
                                    <a:moveTo>
                                      <a:pt x="4440" y="11347"/>
                                    </a:moveTo>
                                    <a:lnTo>
                                      <a:pt x="1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1193" name="Google Shape;1193;p39"/>
                              <p:cNvSpPr/>
                              <p:nvPr/>
                            </p:nvSpPr>
                            <p:spPr>
                              <a:xfrm>
                                <a:off x="4590301" y="3667468"/>
                                <a:ext cx="49762" cy="70887"/>
                              </a:xfrm>
                              <a:custGeom>
                                <a:rect b="b" l="l" r="r" t="t"/>
                                <a:pathLst>
                                  <a:path extrusionOk="0" fill="none" h="9013" w="6327">
                                    <a:moveTo>
                                      <a:pt x="0" y="9012"/>
                                    </a:moveTo>
                                    <a:lnTo>
                                      <a:pt x="6327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1194" name="Google Shape;1194;p39"/>
                              <p:cNvSpPr/>
                              <p:nvPr/>
                            </p:nvSpPr>
                            <p:spPr>
                              <a:xfrm>
                                <a:off x="4640338" y="3648536"/>
                                <a:ext cx="80593" cy="20268"/>
                              </a:xfrm>
                              <a:custGeom>
                                <a:rect b="b" l="l" r="r" t="t"/>
                                <a:pathLst>
                                  <a:path extrusionOk="0" fill="none" h="2577" w="10247">
                                    <a:moveTo>
                                      <a:pt x="1" y="2577"/>
                                    </a:moveTo>
                                    <a:lnTo>
                                      <a:pt x="10247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1195" name="Google Shape;1195;p39"/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1196" name="Google Shape;1196;p39"/>
                                <p:cNvSpPr/>
                                <p:nvPr/>
                              </p:nvSpPr>
                              <p:spPr>
                                <a:xfrm>
                                  <a:off x="4753083" y="3966015"/>
                                  <a:ext cx="92964" cy="53765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6836" w="11820">
                                      <a:moveTo>
                                        <a:pt x="1" y="6836"/>
                                      </a:moveTo>
                                      <a:lnTo>
                                        <a:pt x="11819" y="1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197" name="Google Shape;1197;p39"/>
                                <p:cNvSpPr/>
                                <p:nvPr/>
                              </p:nvSpPr>
                              <p:spPr>
                                <a:xfrm>
                                  <a:off x="4846040" y="3952794"/>
                                  <a:ext cx="103519" cy="13135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1670" w="13162">
                                      <a:moveTo>
                                        <a:pt x="13161" y="0"/>
                                      </a:moveTo>
                                      <a:lnTo>
                                        <a:pt x="0" y="1670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198" name="Google Shape;1198;p39"/>
                                <p:cNvSpPr/>
                                <p:nvPr/>
                              </p:nvSpPr>
                              <p:spPr>
                                <a:xfrm>
                                  <a:off x="4846040" y="3962216"/>
                                  <a:ext cx="64800" cy="128066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16283" w="8239">
                                      <a:moveTo>
                                        <a:pt x="0" y="0"/>
                                      </a:moveTo>
                                      <a:lnTo>
                                        <a:pt x="8238" y="16282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199" name="Google Shape;1199;p39"/>
                                <p:cNvSpPr/>
                                <p:nvPr/>
                              </p:nvSpPr>
                              <p:spPr>
                                <a:xfrm>
                                  <a:off x="4842233" y="3962216"/>
                                  <a:ext cx="3815" cy="164787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20952" w="485">
                                      <a:moveTo>
                                        <a:pt x="0" y="20952"/>
                                      </a:moveTo>
                                      <a:lnTo>
                                        <a:pt x="484" y="0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200" name="Google Shape;1200;p39"/>
                                <p:cNvSpPr/>
                                <p:nvPr/>
                              </p:nvSpPr>
                              <p:spPr>
                                <a:xfrm>
                                  <a:off x="4842233" y="4123189"/>
                                  <a:ext cx="37587" cy="53002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6739" w="4779">
                                      <a:moveTo>
                                        <a:pt x="4779" y="6739"/>
                                      </a:moveTo>
                                      <a:lnTo>
                                        <a:pt x="0" y="1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201" name="Google Shape;1201;p39"/>
                                <p:cNvSpPr/>
                                <p:nvPr/>
                              </p:nvSpPr>
                              <p:spPr>
                                <a:xfrm>
                                  <a:off x="4770779" y="4118525"/>
                                  <a:ext cx="71461" cy="4672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594" w="9086">
                                      <a:moveTo>
                                        <a:pt x="9085" y="594"/>
                                      </a:moveTo>
                                      <a:lnTo>
                                        <a:pt x="1" y="1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202" name="Google Shape;1202;p39"/>
                                <p:cNvSpPr/>
                                <p:nvPr/>
                              </p:nvSpPr>
                              <p:spPr>
                                <a:xfrm>
                                  <a:off x="4842233" y="4090274"/>
                                  <a:ext cx="68606" cy="32923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4186" w="8723">
                                      <a:moveTo>
                                        <a:pt x="0" y="4186"/>
                                      </a:moveTo>
                                      <a:lnTo>
                                        <a:pt x="8722" y="0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grpSp>
                              <p:nvGrpSpPr>
                                <p:cNvPr id="1203" name="Google Shape;1203;p39"/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1204" name="Google Shape;1204;p39"/>
                                  <p:cNvSpPr/>
                                  <p:nvPr/>
                                </p:nvSpPr>
                                <p:spPr>
                                  <a:xfrm>
                                    <a:off x="4788476" y="3855276"/>
                                    <a:ext cx="57572" cy="110747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4081" w="7320">
                                        <a:moveTo>
                                          <a:pt x="7319" y="14081"/>
                                        </a:moveTo>
                                        <a:lnTo>
                                          <a:pt x="1" y="0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205" name="Google Shape;1205;p39"/>
                                  <p:cNvSpPr/>
                                  <p:nvPr/>
                                </p:nvSpPr>
                                <p:spPr>
                                  <a:xfrm>
                                    <a:off x="4846040" y="3833867"/>
                                    <a:ext cx="11231" cy="132156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6803" w="1428">
                                        <a:moveTo>
                                          <a:pt x="0" y="16803"/>
                                        </a:moveTo>
                                        <a:lnTo>
                                          <a:pt x="1428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206" name="Google Shape;1206;p39"/>
                                  <p:cNvSpPr/>
                                  <p:nvPr/>
                                </p:nvSpPr>
                                <p:spPr>
                                  <a:xfrm>
                                    <a:off x="4761554" y="3854796"/>
                                    <a:ext cx="26261" cy="164984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20977" w="3339">
                                        <a:moveTo>
                                          <a:pt x="0" y="20977"/>
                                        </a:moveTo>
                                        <a:lnTo>
                                          <a:pt x="3339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207" name="Google Shape;1207;p39"/>
                                  <p:cNvSpPr/>
                                  <p:nvPr/>
                                </p:nvSpPr>
                                <p:spPr>
                                  <a:xfrm>
                                    <a:off x="4846991" y="3818263"/>
                                    <a:ext cx="74025" cy="146242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8594" w="9412">
                                        <a:moveTo>
                                          <a:pt x="0" y="18593"/>
                                        </a:moveTo>
                                        <a:lnTo>
                                          <a:pt x="9411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208" name="Google Shape;1208;p39"/>
                                  <p:cNvSpPr/>
                                  <p:nvPr/>
                                </p:nvSpPr>
                                <p:spPr>
                                  <a:xfrm>
                                    <a:off x="4927191" y="3823305"/>
                                    <a:ext cx="22368" cy="129497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6465" w="2844">
                                        <a:moveTo>
                                          <a:pt x="1" y="1"/>
                                        </a:moveTo>
                                        <a:lnTo>
                                          <a:pt x="2843" y="16464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grpSp>
                                <p:nvGrpSpPr>
                                  <p:cNvPr id="1209" name="Google Shape;1209;p39"/>
                                  <p:cNvGrpSpPr/>
                                  <p:nvPr/>
                                </p:nvGrpSpPr>
                                <p:grpSpPr>
                                  <a:xfrm>
                                    <a:off x="4579164" y="3203653"/>
                                    <a:ext cx="1244833" cy="1020397"/>
                                    <a:chOff x="4579164" y="3203653"/>
                                    <a:chExt cx="1244833" cy="1020397"/>
                                  </a:xfrm>
                                </p:grpSpPr>
                                <p:sp>
                                  <p:nvSpPr>
                                    <p:cNvPr id="1210" name="Google Shape;1210;p39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579164" y="3652241"/>
                                      <a:ext cx="422626" cy="571809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72703" w="53735">
                                          <a:moveTo>
                                            <a:pt x="27593" y="71880"/>
                                          </a:moveTo>
                                          <a:lnTo>
                                            <a:pt x="23771" y="58694"/>
                                          </a:lnTo>
                                          <a:lnTo>
                                            <a:pt x="22936" y="46731"/>
                                          </a:lnTo>
                                          <a:lnTo>
                                            <a:pt x="19972" y="37380"/>
                                          </a:lnTo>
                                          <a:lnTo>
                                            <a:pt x="11674" y="32686"/>
                                          </a:lnTo>
                                          <a:lnTo>
                                            <a:pt x="1" y="27001"/>
                                          </a:lnTo>
                                          <a:lnTo>
                                            <a:pt x="1392" y="10610"/>
                                          </a:lnTo>
                                          <a:lnTo>
                                            <a:pt x="17517" y="1"/>
                                          </a:lnTo>
                                          <a:lnTo>
                                            <a:pt x="29747" y="5384"/>
                                          </a:lnTo>
                                          <a:lnTo>
                                            <a:pt x="43827" y="21291"/>
                                          </a:lnTo>
                                          <a:lnTo>
                                            <a:pt x="49343" y="27122"/>
                                          </a:lnTo>
                                          <a:lnTo>
                                            <a:pt x="53735" y="25815"/>
                                          </a:lnTo>
                                          <a:lnTo>
                                            <a:pt x="50347" y="35940"/>
                                          </a:lnTo>
                                          <a:lnTo>
                                            <a:pt x="47093" y="38214"/>
                                          </a:lnTo>
                                          <a:lnTo>
                                            <a:pt x="44069" y="44275"/>
                                          </a:lnTo>
                                          <a:lnTo>
                                            <a:pt x="45073" y="51944"/>
                                          </a:lnTo>
                                          <a:lnTo>
                                            <a:pt x="42170" y="55694"/>
                                          </a:lnTo>
                                          <a:lnTo>
                                            <a:pt x="38227" y="66025"/>
                                          </a:lnTo>
                                          <a:lnTo>
                                            <a:pt x="27593" y="7270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18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1211" name="Google Shape;1211;p39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617986" y="3203653"/>
                                      <a:ext cx="1206011" cy="684357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87013" w="153339">
                                          <a:moveTo>
                                            <a:pt x="24811" y="62214"/>
                                          </a:moveTo>
                                          <a:lnTo>
                                            <a:pt x="34452" y="66980"/>
                                          </a:lnTo>
                                          <a:lnTo>
                                            <a:pt x="37549" y="69920"/>
                                          </a:lnTo>
                                          <a:lnTo>
                                            <a:pt x="41274" y="77698"/>
                                          </a:lnTo>
                                          <a:lnTo>
                                            <a:pt x="46270" y="79222"/>
                                          </a:lnTo>
                                          <a:lnTo>
                                            <a:pt x="55899" y="72775"/>
                                          </a:lnTo>
                                          <a:lnTo>
                                            <a:pt x="52645" y="69085"/>
                                          </a:lnTo>
                                          <a:lnTo>
                                            <a:pt x="48291" y="70234"/>
                                          </a:lnTo>
                                          <a:lnTo>
                                            <a:pt x="46585" y="64634"/>
                                          </a:lnTo>
                                          <a:lnTo>
                                            <a:pt x="48774" y="66097"/>
                                          </a:lnTo>
                                          <a:lnTo>
                                            <a:pt x="59698" y="70234"/>
                                          </a:lnTo>
                                          <a:lnTo>
                                            <a:pt x="65988" y="72279"/>
                                          </a:lnTo>
                                          <a:lnTo>
                                            <a:pt x="66315" y="75944"/>
                                          </a:lnTo>
                                          <a:lnTo>
                                            <a:pt x="70960" y="87013"/>
                                          </a:lnTo>
                                          <a:lnTo>
                                            <a:pt x="76573" y="75944"/>
                                          </a:lnTo>
                                          <a:lnTo>
                                            <a:pt x="80831" y="72932"/>
                                          </a:lnTo>
                                          <a:lnTo>
                                            <a:pt x="86069" y="78146"/>
                                          </a:lnTo>
                                          <a:lnTo>
                                            <a:pt x="88355" y="83928"/>
                                          </a:lnTo>
                                          <a:lnTo>
                                            <a:pt x="94633" y="84037"/>
                                          </a:lnTo>
                                          <a:lnTo>
                                            <a:pt x="94270" y="74299"/>
                                          </a:lnTo>
                                          <a:lnTo>
                                            <a:pt x="100936" y="72690"/>
                                          </a:lnTo>
                                          <a:lnTo>
                                            <a:pt x="106682" y="64307"/>
                                          </a:lnTo>
                                          <a:lnTo>
                                            <a:pt x="106319" y="56553"/>
                                          </a:lnTo>
                                          <a:lnTo>
                                            <a:pt x="103416" y="54690"/>
                                          </a:lnTo>
                                          <a:lnTo>
                                            <a:pt x="106827" y="53105"/>
                                          </a:lnTo>
                                          <a:lnTo>
                                            <a:pt x="120194" y="45339"/>
                                          </a:lnTo>
                                          <a:lnTo>
                                            <a:pt x="122528" y="36859"/>
                                          </a:lnTo>
                                          <a:lnTo>
                                            <a:pt x="118851" y="35493"/>
                                          </a:lnTo>
                                          <a:lnTo>
                                            <a:pt x="125093" y="28464"/>
                                          </a:lnTo>
                                          <a:lnTo>
                                            <a:pt x="148536" y="25972"/>
                                          </a:lnTo>
                                          <a:lnTo>
                                            <a:pt x="153339" y="12255"/>
                                          </a:lnTo>
                                          <a:lnTo>
                                            <a:pt x="125468" y="6255"/>
                                          </a:lnTo>
                                          <a:lnTo>
                                            <a:pt x="101758" y="5432"/>
                                          </a:lnTo>
                                          <a:lnTo>
                                            <a:pt x="85016" y="1"/>
                                          </a:lnTo>
                                          <a:lnTo>
                                            <a:pt x="60532" y="12255"/>
                                          </a:lnTo>
                                          <a:lnTo>
                                            <a:pt x="39714" y="20214"/>
                                          </a:lnTo>
                                          <a:lnTo>
                                            <a:pt x="35444" y="13089"/>
                                          </a:lnTo>
                                          <a:lnTo>
                                            <a:pt x="22186" y="13464"/>
                                          </a:lnTo>
                                          <a:lnTo>
                                            <a:pt x="15291" y="21351"/>
                                          </a:lnTo>
                                          <a:lnTo>
                                            <a:pt x="11831" y="27484"/>
                                          </a:lnTo>
                                          <a:lnTo>
                                            <a:pt x="21581" y="26614"/>
                                          </a:lnTo>
                                          <a:lnTo>
                                            <a:pt x="24532" y="19561"/>
                                          </a:lnTo>
                                          <a:lnTo>
                                            <a:pt x="29480" y="22694"/>
                                          </a:lnTo>
                                          <a:lnTo>
                                            <a:pt x="24811" y="32964"/>
                                          </a:lnTo>
                                          <a:lnTo>
                                            <a:pt x="20262" y="35541"/>
                                          </a:lnTo>
                                          <a:lnTo>
                                            <a:pt x="15569" y="31368"/>
                                          </a:lnTo>
                                          <a:lnTo>
                                            <a:pt x="15061" y="35650"/>
                                          </a:lnTo>
                                          <a:lnTo>
                                            <a:pt x="11057" y="37924"/>
                                          </a:lnTo>
                                          <a:lnTo>
                                            <a:pt x="6024" y="43089"/>
                                          </a:lnTo>
                                          <a:lnTo>
                                            <a:pt x="6387" y="49210"/>
                                          </a:lnTo>
                                          <a:lnTo>
                                            <a:pt x="992" y="49210"/>
                                          </a:lnTo>
                                          <a:lnTo>
                                            <a:pt x="0" y="52198"/>
                                          </a:lnTo>
                                          <a:lnTo>
                                            <a:pt x="835" y="57037"/>
                                          </a:lnTo>
                                          <a:lnTo>
                                            <a:pt x="6726" y="55198"/>
                                          </a:lnTo>
                                          <a:lnTo>
                                            <a:pt x="10924" y="50069"/>
                                          </a:lnTo>
                                          <a:lnTo>
                                            <a:pt x="16367" y="50686"/>
                                          </a:lnTo>
                                          <a:lnTo>
                                            <a:pt x="18049" y="46670"/>
                                          </a:lnTo>
                                          <a:lnTo>
                                            <a:pt x="23093" y="54363"/>
                                          </a:lnTo>
                                          <a:lnTo>
                                            <a:pt x="26528" y="56105"/>
                                          </a:lnTo>
                                          <a:lnTo>
                                            <a:pt x="26734" y="52210"/>
                                          </a:lnTo>
                                          <a:lnTo>
                                            <a:pt x="33835" y="47069"/>
                                          </a:lnTo>
                                          <a:lnTo>
                                            <a:pt x="38069" y="49488"/>
                                          </a:lnTo>
                                          <a:lnTo>
                                            <a:pt x="36278" y="53045"/>
                                          </a:lnTo>
                                          <a:lnTo>
                                            <a:pt x="28343" y="55392"/>
                                          </a:lnTo>
                                          <a:cubicBezTo>
                                            <a:pt x="28343" y="55392"/>
                                            <a:pt x="31041" y="58888"/>
                                            <a:pt x="31319" y="58984"/>
                                          </a:cubicBezTo>
                                          <a:cubicBezTo>
                                            <a:pt x="31597" y="59069"/>
                                            <a:pt x="36278" y="58150"/>
                                            <a:pt x="36278" y="58150"/>
                                          </a:cubicBezTo>
                                          <a:lnTo>
                                            <a:pt x="35456" y="61948"/>
                                          </a:lnTo>
                                          <a:lnTo>
                                            <a:pt x="30920" y="63255"/>
                                          </a:lnTo>
                                          <a:lnTo>
                                            <a:pt x="24823" y="6214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18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1212" name="Google Shape;1212;p39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06356" y="3466721"/>
                                      <a:ext cx="194289" cy="358880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45630" w="24703">
                                          <a:moveTo>
                                            <a:pt x="8396" y="39968"/>
                                          </a:moveTo>
                                          <a:lnTo>
                                            <a:pt x="9835" y="45629"/>
                                          </a:lnTo>
                                          <a:lnTo>
                                            <a:pt x="11626" y="36786"/>
                                          </a:lnTo>
                                          <a:lnTo>
                                            <a:pt x="5492" y="30218"/>
                                          </a:lnTo>
                                          <a:lnTo>
                                            <a:pt x="1" y="25016"/>
                                          </a:lnTo>
                                          <a:lnTo>
                                            <a:pt x="1392" y="16040"/>
                                          </a:lnTo>
                                          <a:lnTo>
                                            <a:pt x="24702" y="15206"/>
                                          </a:lnTo>
                                          <a:lnTo>
                                            <a:pt x="6472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18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1213" name="Google Shape;1213;p39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72383" y="3756043"/>
                                      <a:ext cx="25412" cy="25026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3182" w="3231">
                                          <a:moveTo>
                                            <a:pt x="1" y="3182"/>
                                          </a:moveTo>
                                          <a:lnTo>
                                            <a:pt x="3231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18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  <p:sp>
                          <p:nvSpPr>
                            <p:cNvPr id="1214" name="Google Shape;1214;p39"/>
                            <p:cNvSpPr/>
                            <p:nvPr/>
                          </p:nvSpPr>
                          <p:spPr>
                            <a:xfrm>
                              <a:off x="4890375" y="3688019"/>
                              <a:ext cx="5144" cy="43769"/>
                            </a:xfrm>
                            <a:custGeom>
                              <a:rect b="b" l="l" r="r" t="t"/>
                              <a:pathLst>
                                <a:path extrusionOk="0" fill="none" h="5565" w="654">
                                  <a:moveTo>
                                    <a:pt x="653" y="0"/>
                                  </a:moveTo>
                                  <a:lnTo>
                                    <a:pt x="0" y="5565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215" name="Google Shape;1215;p39"/>
                            <p:cNvSpPr/>
                            <p:nvPr/>
                          </p:nvSpPr>
                          <p:spPr>
                            <a:xfrm>
                              <a:off x="4899317" y="3688019"/>
                              <a:ext cx="54048" cy="20174"/>
                            </a:xfrm>
                            <a:custGeom>
                              <a:rect b="b" l="l" r="r" t="t"/>
                              <a:pathLst>
                                <a:path extrusionOk="0" fill="none" h="2565" w="6872">
                                  <a:moveTo>
                                    <a:pt x="0" y="0"/>
                                  </a:moveTo>
                                  <a:lnTo>
                                    <a:pt x="6871" y="2565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216" name="Google Shape;1216;p39"/>
                            <p:cNvSpPr/>
                            <p:nvPr/>
                          </p:nvSpPr>
                          <p:spPr>
                            <a:xfrm>
                              <a:off x="4862690" y="3700571"/>
                              <a:ext cx="27693" cy="31216"/>
                            </a:xfrm>
                            <a:custGeom>
                              <a:rect b="b" l="l" r="r" t="t"/>
                              <a:pathLst>
                                <a:path extrusionOk="0" fill="none" h="3969" w="3521">
                                  <a:moveTo>
                                    <a:pt x="0" y="1"/>
                                  </a:moveTo>
                                  <a:lnTo>
                                    <a:pt x="3520" y="3969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</p:grpSp>
                    </p:grpSp>
                    <p:sp>
                      <p:nvSpPr>
                        <p:cNvPr id="1217" name="Google Shape;1217;p39"/>
                        <p:cNvSpPr/>
                        <p:nvPr/>
                      </p:nvSpPr>
                      <p:spPr>
                        <a:xfrm>
                          <a:off x="4953924" y="3297081"/>
                          <a:ext cx="146053" cy="168122"/>
                        </a:xfrm>
                        <a:custGeom>
                          <a:rect b="b" l="l" r="r" t="t"/>
                          <a:pathLst>
                            <a:path extrusionOk="0" fill="none" h="21376" w="18570">
                              <a:moveTo>
                                <a:pt x="1" y="21376"/>
                              </a:moveTo>
                              <a:lnTo>
                                <a:pt x="18569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1218" name="Google Shape;1218;p39"/>
              <p:cNvGrpSpPr/>
              <p:nvPr/>
            </p:nvGrpSpPr>
            <p:grpSpPr>
              <a:xfrm>
                <a:off x="4595437" y="3598775"/>
                <a:ext cx="37776" cy="32451"/>
                <a:chOff x="4595437" y="3598775"/>
                <a:chExt cx="37776" cy="32451"/>
              </a:xfrm>
            </p:grpSpPr>
            <p:sp>
              <p:nvSpPr>
                <p:cNvPr id="1219" name="Google Shape;1219;p39"/>
                <p:cNvSpPr/>
                <p:nvPr/>
              </p:nvSpPr>
              <p:spPr>
                <a:xfrm>
                  <a:off x="4595437" y="3598775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00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0" name="Google Shape;1220;p39"/>
                <p:cNvSpPr/>
                <p:nvPr/>
              </p:nvSpPr>
              <p:spPr>
                <a:xfrm>
                  <a:off x="4610561" y="3608480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35"/>
                      </a:cubicBezTo>
                      <a:cubicBezTo>
                        <a:pt x="1658" y="375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21" name="Google Shape;1221;p39"/>
              <p:cNvGrpSpPr/>
              <p:nvPr/>
            </p:nvGrpSpPr>
            <p:grpSpPr>
              <a:xfrm>
                <a:off x="4641864" y="3524443"/>
                <a:ext cx="37776" cy="32380"/>
                <a:chOff x="4641864" y="3524443"/>
                <a:chExt cx="37776" cy="32380"/>
              </a:xfrm>
            </p:grpSpPr>
            <p:sp>
              <p:nvSpPr>
                <p:cNvPr id="1222" name="Google Shape;1222;p39"/>
                <p:cNvSpPr/>
                <p:nvPr/>
              </p:nvSpPr>
              <p:spPr>
                <a:xfrm>
                  <a:off x="4641864" y="3524443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0" y="1903"/>
                        <a:pt x="908" y="4117"/>
                        <a:pt x="2746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3" name="Google Shape;1223;p39"/>
                <p:cNvSpPr/>
                <p:nvPr/>
              </p:nvSpPr>
              <p:spPr>
                <a:xfrm>
                  <a:off x="4656988" y="3534077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24" name="Google Shape;1224;p39"/>
              <p:cNvGrpSpPr/>
              <p:nvPr/>
            </p:nvGrpSpPr>
            <p:grpSpPr>
              <a:xfrm>
                <a:off x="4648431" y="3893901"/>
                <a:ext cx="37776" cy="32357"/>
                <a:chOff x="4648431" y="3893901"/>
                <a:chExt cx="37776" cy="32357"/>
              </a:xfrm>
            </p:grpSpPr>
            <p:sp>
              <p:nvSpPr>
                <p:cNvPr id="1225" name="Google Shape;1225;p39"/>
                <p:cNvSpPr/>
                <p:nvPr/>
              </p:nvSpPr>
              <p:spPr>
                <a:xfrm>
                  <a:off x="4648431" y="3893901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3"/>
                        <a:pt x="2746" y="4113"/>
                      </a:cubicBezTo>
                      <a:cubicBezTo>
                        <a:pt x="3883" y="4113"/>
                        <a:pt x="4803" y="3194"/>
                        <a:pt x="4803" y="2057"/>
                      </a:cubicBezTo>
                      <a:cubicBezTo>
                        <a:pt x="4803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6" name="Google Shape;1226;p39"/>
                <p:cNvSpPr/>
                <p:nvPr/>
              </p:nvSpPr>
              <p:spPr>
                <a:xfrm>
                  <a:off x="4663556" y="390360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27" name="Google Shape;1227;p39"/>
              <p:cNvGrpSpPr/>
              <p:nvPr/>
            </p:nvGrpSpPr>
            <p:grpSpPr>
              <a:xfrm>
                <a:off x="4567752" y="3722908"/>
                <a:ext cx="37870" cy="32380"/>
                <a:chOff x="4567752" y="3722908"/>
                <a:chExt cx="37870" cy="32380"/>
              </a:xfrm>
            </p:grpSpPr>
            <p:sp>
              <p:nvSpPr>
                <p:cNvPr id="1228" name="Google Shape;1228;p39"/>
                <p:cNvSpPr/>
                <p:nvPr/>
              </p:nvSpPr>
              <p:spPr>
                <a:xfrm>
                  <a:off x="4567752" y="3722908"/>
                  <a:ext cx="37870" cy="32380"/>
                </a:xfrm>
                <a:custGeom>
                  <a:rect b="b" l="l" r="r" t="t"/>
                  <a:pathLst>
                    <a:path extrusionOk="0" h="4117" w="4815">
                      <a:moveTo>
                        <a:pt x="2749" y="1"/>
                      </a:moveTo>
                      <a:cubicBezTo>
                        <a:pt x="2243" y="1"/>
                        <a:pt x="1726" y="189"/>
                        <a:pt x="1307" y="609"/>
                      </a:cubicBezTo>
                      <a:cubicBezTo>
                        <a:pt x="0" y="1903"/>
                        <a:pt x="919" y="4117"/>
                        <a:pt x="2758" y="4117"/>
                      </a:cubicBezTo>
                      <a:cubicBezTo>
                        <a:pt x="3895" y="4117"/>
                        <a:pt x="4815" y="3197"/>
                        <a:pt x="4815" y="2060"/>
                      </a:cubicBezTo>
                      <a:cubicBezTo>
                        <a:pt x="4815" y="818"/>
                        <a:pt x="3804" y="1"/>
                        <a:pt x="274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9" name="Google Shape;1229;p39"/>
                <p:cNvSpPr/>
                <p:nvPr/>
              </p:nvSpPr>
              <p:spPr>
                <a:xfrm>
                  <a:off x="4580690" y="3732543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0"/>
                      </a:moveTo>
                      <a:cubicBezTo>
                        <a:pt x="375" y="0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30" name="Google Shape;1230;p39"/>
              <p:cNvGrpSpPr/>
              <p:nvPr/>
            </p:nvGrpSpPr>
            <p:grpSpPr>
              <a:xfrm>
                <a:off x="4617506" y="3652052"/>
                <a:ext cx="37783" cy="32357"/>
                <a:chOff x="4617506" y="3652052"/>
                <a:chExt cx="37783" cy="32357"/>
              </a:xfrm>
            </p:grpSpPr>
            <p:sp>
              <p:nvSpPr>
                <p:cNvPr id="1231" name="Google Shape;1231;p39"/>
                <p:cNvSpPr/>
                <p:nvPr/>
              </p:nvSpPr>
              <p:spPr>
                <a:xfrm>
                  <a:off x="4617506" y="3652052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2" name="Google Shape;1232;p39"/>
                <p:cNvSpPr/>
                <p:nvPr/>
              </p:nvSpPr>
              <p:spPr>
                <a:xfrm>
                  <a:off x="4632638" y="366175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0" y="363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3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33" name="Google Shape;1233;p39"/>
              <p:cNvGrpSpPr/>
              <p:nvPr/>
            </p:nvGrpSpPr>
            <p:grpSpPr>
              <a:xfrm>
                <a:off x="4739005" y="3554149"/>
                <a:ext cx="37870" cy="32357"/>
                <a:chOff x="4739005" y="3554149"/>
                <a:chExt cx="37870" cy="32357"/>
              </a:xfrm>
            </p:grpSpPr>
            <p:sp>
              <p:nvSpPr>
                <p:cNvPr id="1234" name="Google Shape;1234;p39"/>
                <p:cNvSpPr/>
                <p:nvPr/>
              </p:nvSpPr>
              <p:spPr>
                <a:xfrm>
                  <a:off x="4739005" y="3554149"/>
                  <a:ext cx="37870" cy="32357"/>
                </a:xfrm>
                <a:custGeom>
                  <a:rect b="b" l="l" r="r" t="t"/>
                  <a:pathLst>
                    <a:path extrusionOk="0" h="4114" w="4815">
                      <a:moveTo>
                        <a:pt x="2744" y="1"/>
                      </a:moveTo>
                      <a:cubicBezTo>
                        <a:pt x="2239" y="1"/>
                        <a:pt x="1725" y="188"/>
                        <a:pt x="1307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15" y="3195"/>
                        <a:pt x="4815" y="2058"/>
                      </a:cubicBezTo>
                      <a:cubicBezTo>
                        <a:pt x="4815" y="821"/>
                        <a:pt x="3801" y="1"/>
                        <a:pt x="274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5" name="Google Shape;1235;p39"/>
                <p:cNvSpPr/>
                <p:nvPr/>
              </p:nvSpPr>
              <p:spPr>
                <a:xfrm>
                  <a:off x="4751943" y="3563854"/>
                  <a:ext cx="15227" cy="13048"/>
                </a:xfrm>
                <a:custGeom>
                  <a:rect b="b" l="l" r="r" t="t"/>
                  <a:pathLst>
                    <a:path extrusionOk="0" h="1659" w="1936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1" y="1416"/>
                      </a:cubicBezTo>
                      <a:cubicBezTo>
                        <a:pt x="692" y="1583"/>
                        <a:pt x="899" y="1658"/>
                        <a:pt x="1101" y="1658"/>
                      </a:cubicBezTo>
                      <a:cubicBezTo>
                        <a:pt x="1529" y="1658"/>
                        <a:pt x="1936" y="1324"/>
                        <a:pt x="1936" y="824"/>
                      </a:cubicBezTo>
                      <a:cubicBezTo>
                        <a:pt x="1936" y="364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36" name="Google Shape;1236;p39"/>
              <p:cNvGrpSpPr/>
              <p:nvPr/>
            </p:nvGrpSpPr>
            <p:grpSpPr>
              <a:xfrm>
                <a:off x="4806557" y="3630258"/>
                <a:ext cx="37776" cy="32364"/>
                <a:chOff x="4806557" y="3630258"/>
                <a:chExt cx="37776" cy="32364"/>
              </a:xfrm>
            </p:grpSpPr>
            <p:sp>
              <p:nvSpPr>
                <p:cNvPr id="1237" name="Google Shape;1237;p39"/>
                <p:cNvSpPr/>
                <p:nvPr/>
              </p:nvSpPr>
              <p:spPr>
                <a:xfrm>
                  <a:off x="4806557" y="3630258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4" y="606"/>
                      </a:cubicBezTo>
                      <a:cubicBezTo>
                        <a:pt x="0" y="1901"/>
                        <a:pt x="907" y="4114"/>
                        <a:pt x="2746" y="4114"/>
                      </a:cubicBezTo>
                      <a:cubicBezTo>
                        <a:pt x="3883" y="4114"/>
                        <a:pt x="4802" y="3195"/>
                        <a:pt x="4802" y="2058"/>
                      </a:cubicBezTo>
                      <a:cubicBezTo>
                        <a:pt x="4802" y="822"/>
                        <a:pt x="3788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8" name="Google Shape;1238;p39"/>
                <p:cNvSpPr/>
                <p:nvPr/>
              </p:nvSpPr>
              <p:spPr>
                <a:xfrm>
                  <a:off x="4819495" y="3639972"/>
                  <a:ext cx="15227" cy="13040"/>
                </a:xfrm>
                <a:custGeom>
                  <a:rect b="b" l="l" r="r" t="t"/>
                  <a:pathLst>
                    <a:path extrusionOk="0" h="1658" w="1936">
                      <a:moveTo>
                        <a:pt x="1113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7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39" name="Google Shape;1239;p39"/>
              <p:cNvGrpSpPr/>
              <p:nvPr/>
            </p:nvGrpSpPr>
            <p:grpSpPr>
              <a:xfrm>
                <a:off x="4737007" y="4004357"/>
                <a:ext cx="37870" cy="32357"/>
                <a:chOff x="4737007" y="4004357"/>
                <a:chExt cx="37870" cy="32357"/>
              </a:xfrm>
            </p:grpSpPr>
            <p:sp>
              <p:nvSpPr>
                <p:cNvPr id="1240" name="Google Shape;1240;p39"/>
                <p:cNvSpPr/>
                <p:nvPr/>
              </p:nvSpPr>
              <p:spPr>
                <a:xfrm>
                  <a:off x="4737007" y="4004357"/>
                  <a:ext cx="37870" cy="32357"/>
                </a:xfrm>
                <a:custGeom>
                  <a:rect b="b" l="l" r="r" t="t"/>
                  <a:pathLst>
                    <a:path extrusionOk="0" h="4114" w="4815">
                      <a:moveTo>
                        <a:pt x="2740" y="0"/>
                      </a:moveTo>
                      <a:cubicBezTo>
                        <a:pt x="2234" y="0"/>
                        <a:pt x="1717" y="187"/>
                        <a:pt x="1295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03" y="3194"/>
                        <a:pt x="4815" y="2057"/>
                      </a:cubicBezTo>
                      <a:cubicBezTo>
                        <a:pt x="4815" y="821"/>
                        <a:pt x="3801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1" name="Google Shape;1241;p39"/>
                <p:cNvSpPr/>
                <p:nvPr/>
              </p:nvSpPr>
              <p:spPr>
                <a:xfrm>
                  <a:off x="4752131" y="4014062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4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42" name="Google Shape;1242;p39"/>
              <p:cNvGrpSpPr/>
              <p:nvPr/>
            </p:nvGrpSpPr>
            <p:grpSpPr>
              <a:xfrm>
                <a:off x="4773634" y="4208627"/>
                <a:ext cx="37776" cy="32357"/>
                <a:chOff x="4773634" y="4208627"/>
                <a:chExt cx="37776" cy="32357"/>
              </a:xfrm>
            </p:grpSpPr>
            <p:sp>
              <p:nvSpPr>
                <p:cNvPr id="1243" name="Google Shape;1243;p39"/>
                <p:cNvSpPr/>
                <p:nvPr/>
              </p:nvSpPr>
              <p:spPr>
                <a:xfrm>
                  <a:off x="4773634" y="420862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4" name="Google Shape;1244;p39"/>
                <p:cNvSpPr/>
                <p:nvPr/>
              </p:nvSpPr>
              <p:spPr>
                <a:xfrm>
                  <a:off x="4788664" y="4218332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45" name="Google Shape;1245;p39"/>
              <p:cNvGrpSpPr/>
              <p:nvPr/>
            </p:nvGrpSpPr>
            <p:grpSpPr>
              <a:xfrm>
                <a:off x="4888282" y="4074764"/>
                <a:ext cx="37776" cy="32451"/>
                <a:chOff x="4888282" y="4074764"/>
                <a:chExt cx="37776" cy="32451"/>
              </a:xfrm>
            </p:grpSpPr>
            <p:sp>
              <p:nvSpPr>
                <p:cNvPr id="1246" name="Google Shape;1246;p39"/>
                <p:cNvSpPr/>
                <p:nvPr/>
              </p:nvSpPr>
              <p:spPr>
                <a:xfrm>
                  <a:off x="4888282" y="4074764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912"/>
                        <a:pt x="919" y="4125"/>
                        <a:pt x="2746" y="4125"/>
                      </a:cubicBezTo>
                      <a:cubicBezTo>
                        <a:pt x="3883" y="4125"/>
                        <a:pt x="4803" y="3206"/>
                        <a:pt x="4803" y="2069"/>
                      </a:cubicBezTo>
                      <a:cubicBezTo>
                        <a:pt x="4803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7" name="Google Shape;1247;p39"/>
                <p:cNvSpPr/>
                <p:nvPr/>
              </p:nvSpPr>
              <p:spPr>
                <a:xfrm>
                  <a:off x="4901220" y="4084470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48" name="Google Shape;1248;p39"/>
              <p:cNvGrpSpPr/>
              <p:nvPr/>
            </p:nvGrpSpPr>
            <p:grpSpPr>
              <a:xfrm>
                <a:off x="4901315" y="3804271"/>
                <a:ext cx="37776" cy="32364"/>
                <a:chOff x="4901315" y="3804271"/>
                <a:chExt cx="37776" cy="32364"/>
              </a:xfrm>
            </p:grpSpPr>
            <p:sp>
              <p:nvSpPr>
                <p:cNvPr id="1249" name="Google Shape;1249;p39"/>
                <p:cNvSpPr/>
                <p:nvPr/>
              </p:nvSpPr>
              <p:spPr>
                <a:xfrm>
                  <a:off x="4901315" y="3804271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0" name="Google Shape;1250;p39"/>
                <p:cNvSpPr/>
                <p:nvPr/>
              </p:nvSpPr>
              <p:spPr>
                <a:xfrm>
                  <a:off x="4914253" y="3813985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1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51" name="Google Shape;1251;p39"/>
              <p:cNvGrpSpPr/>
              <p:nvPr/>
            </p:nvGrpSpPr>
            <p:grpSpPr>
              <a:xfrm>
                <a:off x="4866394" y="3715035"/>
                <a:ext cx="37846" cy="32357"/>
                <a:chOff x="4866394" y="3715035"/>
                <a:chExt cx="37846" cy="32357"/>
              </a:xfrm>
            </p:grpSpPr>
            <p:sp>
              <p:nvSpPr>
                <p:cNvPr id="1252" name="Google Shape;1252;p39"/>
                <p:cNvSpPr/>
                <p:nvPr/>
              </p:nvSpPr>
              <p:spPr>
                <a:xfrm>
                  <a:off x="4866394" y="3715035"/>
                  <a:ext cx="37846" cy="32357"/>
                </a:xfrm>
                <a:custGeom>
                  <a:rect b="b" l="l" r="r" t="t"/>
                  <a:pathLst>
                    <a:path extrusionOk="0" h="4114" w="4812">
                      <a:moveTo>
                        <a:pt x="2735" y="0"/>
                      </a:moveTo>
                      <a:cubicBezTo>
                        <a:pt x="2229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11" y="821"/>
                        <a:pt x="3794" y="0"/>
                        <a:pt x="273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3" name="Google Shape;1253;p39"/>
                <p:cNvSpPr/>
                <p:nvPr/>
              </p:nvSpPr>
              <p:spPr>
                <a:xfrm>
                  <a:off x="4879340" y="3724646"/>
                  <a:ext cx="15227" cy="13103"/>
                </a:xfrm>
                <a:custGeom>
                  <a:rect b="b" l="l" r="r" t="t"/>
                  <a:pathLst>
                    <a:path extrusionOk="0" h="1666" w="1936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9"/>
                        <a:pt x="898" y="1666"/>
                        <a:pt x="1103" y="1666"/>
                      </a:cubicBezTo>
                      <a:cubicBezTo>
                        <a:pt x="1528" y="1666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54" name="Google Shape;1254;p39"/>
              <p:cNvGrpSpPr/>
              <p:nvPr/>
            </p:nvGrpSpPr>
            <p:grpSpPr>
              <a:xfrm>
                <a:off x="4979233" y="3839798"/>
                <a:ext cx="37878" cy="32420"/>
                <a:chOff x="4979233" y="3839798"/>
                <a:chExt cx="37878" cy="32420"/>
              </a:xfrm>
            </p:grpSpPr>
            <p:sp>
              <p:nvSpPr>
                <p:cNvPr id="1255" name="Google Shape;1255;p39"/>
                <p:cNvSpPr/>
                <p:nvPr/>
              </p:nvSpPr>
              <p:spPr>
                <a:xfrm>
                  <a:off x="4979233" y="3839798"/>
                  <a:ext cx="37878" cy="32420"/>
                </a:xfrm>
                <a:custGeom>
                  <a:rect b="b" l="l" r="r" t="t"/>
                  <a:pathLst>
                    <a:path extrusionOk="0" h="4122" w="4816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84" y="4122"/>
                        <a:pt x="4803" y="3202"/>
                        <a:pt x="4815" y="2065"/>
                      </a:cubicBezTo>
                      <a:cubicBezTo>
                        <a:pt x="4807" y="823"/>
                        <a:pt x="3794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6" name="Google Shape;1256;p39"/>
                <p:cNvSpPr/>
                <p:nvPr/>
              </p:nvSpPr>
              <p:spPr>
                <a:xfrm>
                  <a:off x="4994366" y="384947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57" name="Google Shape;1257;p39"/>
              <p:cNvGrpSpPr/>
              <p:nvPr/>
            </p:nvGrpSpPr>
            <p:grpSpPr>
              <a:xfrm>
                <a:off x="4790662" y="3679147"/>
                <a:ext cx="37783" cy="32380"/>
                <a:chOff x="4790662" y="3679147"/>
                <a:chExt cx="37783" cy="32380"/>
              </a:xfrm>
            </p:grpSpPr>
            <p:sp>
              <p:nvSpPr>
                <p:cNvPr id="1258" name="Google Shape;1258;p39"/>
                <p:cNvSpPr/>
                <p:nvPr/>
              </p:nvSpPr>
              <p:spPr>
                <a:xfrm>
                  <a:off x="4790662" y="3679147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2"/>
                        <a:pt x="908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9" name="Google Shape;1259;p39"/>
                <p:cNvSpPr/>
                <p:nvPr/>
              </p:nvSpPr>
              <p:spPr>
                <a:xfrm>
                  <a:off x="4803506" y="3688774"/>
                  <a:ext cx="15235" cy="13072"/>
                </a:xfrm>
                <a:custGeom>
                  <a:rect b="b" l="l" r="r" t="t"/>
                  <a:pathLst>
                    <a:path extrusionOk="0" h="1662" w="1937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4" y="1585"/>
                        <a:pt x="904" y="1661"/>
                        <a:pt x="1109" y="1661"/>
                      </a:cubicBezTo>
                      <a:cubicBezTo>
                        <a:pt x="1534" y="1661"/>
                        <a:pt x="1936" y="1334"/>
                        <a:pt x="1936" y="836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60" name="Google Shape;1260;p39"/>
              <p:cNvGrpSpPr/>
              <p:nvPr/>
            </p:nvGrpSpPr>
            <p:grpSpPr>
              <a:xfrm>
                <a:off x="4857263" y="3557861"/>
                <a:ext cx="37776" cy="32357"/>
                <a:chOff x="4857263" y="3557861"/>
                <a:chExt cx="37776" cy="32357"/>
              </a:xfrm>
            </p:grpSpPr>
            <p:sp>
              <p:nvSpPr>
                <p:cNvPr id="1261" name="Google Shape;1261;p39"/>
                <p:cNvSpPr/>
                <p:nvPr/>
              </p:nvSpPr>
              <p:spPr>
                <a:xfrm>
                  <a:off x="4857263" y="3557861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2" name="Google Shape;1262;p39"/>
                <p:cNvSpPr/>
                <p:nvPr/>
              </p:nvSpPr>
              <p:spPr>
                <a:xfrm>
                  <a:off x="4870106" y="3567566"/>
                  <a:ext cx="15329" cy="13040"/>
                </a:xfrm>
                <a:custGeom>
                  <a:rect b="b" l="l" r="r" t="t"/>
                  <a:pathLst>
                    <a:path extrusionOk="0" h="1658" w="1949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33" y="1416"/>
                      </a:cubicBezTo>
                      <a:cubicBezTo>
                        <a:pt x="700" y="1583"/>
                        <a:pt x="905" y="1658"/>
                        <a:pt x="1105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48" y="364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63" name="Google Shape;1263;p39"/>
              <p:cNvGrpSpPr/>
              <p:nvPr/>
            </p:nvGrpSpPr>
            <p:grpSpPr>
              <a:xfrm>
                <a:off x="4883902" y="3648033"/>
                <a:ext cx="37783" cy="32380"/>
                <a:chOff x="4883902" y="3648033"/>
                <a:chExt cx="37783" cy="32380"/>
              </a:xfrm>
            </p:grpSpPr>
            <p:sp>
              <p:nvSpPr>
                <p:cNvPr id="1264" name="Google Shape;1264;p39"/>
                <p:cNvSpPr/>
                <p:nvPr/>
              </p:nvSpPr>
              <p:spPr>
                <a:xfrm>
                  <a:off x="4883902" y="3648033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1" y="0"/>
                      </a:moveTo>
                      <a:cubicBezTo>
                        <a:pt x="2226" y="0"/>
                        <a:pt x="1711" y="188"/>
                        <a:pt x="1295" y="608"/>
                      </a:cubicBezTo>
                      <a:cubicBezTo>
                        <a:pt x="1" y="1903"/>
                        <a:pt x="920" y="4104"/>
                        <a:pt x="2747" y="4116"/>
                      </a:cubicBezTo>
                      <a:cubicBezTo>
                        <a:pt x="3884" y="4104"/>
                        <a:pt x="4803" y="3185"/>
                        <a:pt x="4803" y="2048"/>
                      </a:cubicBezTo>
                      <a:cubicBezTo>
                        <a:pt x="4795" y="814"/>
                        <a:pt x="3783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5" name="Google Shape;1265;p39"/>
                <p:cNvSpPr/>
                <p:nvPr/>
              </p:nvSpPr>
              <p:spPr>
                <a:xfrm>
                  <a:off x="4896745" y="3657668"/>
                  <a:ext cx="15329" cy="13009"/>
                </a:xfrm>
                <a:custGeom>
                  <a:rect b="b" l="l" r="r" t="t"/>
                  <a:pathLst>
                    <a:path extrusionOk="0" h="1654" w="1949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04"/>
                      </a:cubicBezTo>
                      <a:cubicBezTo>
                        <a:pt x="702" y="1577"/>
                        <a:pt x="911" y="1654"/>
                        <a:pt x="1115" y="1654"/>
                      </a:cubicBezTo>
                      <a:cubicBezTo>
                        <a:pt x="1541" y="1654"/>
                        <a:pt x="1948" y="1321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66" name="Google Shape;1266;p39"/>
              <p:cNvGrpSpPr/>
              <p:nvPr/>
            </p:nvGrpSpPr>
            <p:grpSpPr>
              <a:xfrm>
                <a:off x="4907780" y="3347220"/>
                <a:ext cx="37878" cy="32357"/>
                <a:chOff x="4907780" y="3347220"/>
                <a:chExt cx="37878" cy="32357"/>
              </a:xfrm>
            </p:grpSpPr>
            <p:sp>
              <p:nvSpPr>
                <p:cNvPr id="1267" name="Google Shape;1267;p39"/>
                <p:cNvSpPr/>
                <p:nvPr/>
              </p:nvSpPr>
              <p:spPr>
                <a:xfrm>
                  <a:off x="4907780" y="3347220"/>
                  <a:ext cx="37878" cy="32357"/>
                </a:xfrm>
                <a:custGeom>
                  <a:rect b="b" l="l" r="r" t="t"/>
                  <a:pathLst>
                    <a:path extrusionOk="0" h="4114" w="4816">
                      <a:moveTo>
                        <a:pt x="2733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4"/>
                        <a:pt x="4815" y="2057"/>
                      </a:cubicBezTo>
                      <a:cubicBezTo>
                        <a:pt x="4807" y="821"/>
                        <a:pt x="3791" y="0"/>
                        <a:pt x="27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8" name="Google Shape;1268;p39"/>
                <p:cNvSpPr/>
                <p:nvPr/>
              </p:nvSpPr>
              <p:spPr>
                <a:xfrm>
                  <a:off x="4922912" y="335692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69" name="Google Shape;1269;p39"/>
              <p:cNvGrpSpPr/>
              <p:nvPr/>
            </p:nvGrpSpPr>
            <p:grpSpPr>
              <a:xfrm>
                <a:off x="5065048" y="3738150"/>
                <a:ext cx="37783" cy="32364"/>
                <a:chOff x="5065048" y="3738150"/>
                <a:chExt cx="37783" cy="32364"/>
              </a:xfrm>
            </p:grpSpPr>
            <p:sp>
              <p:nvSpPr>
                <p:cNvPr id="1270" name="Google Shape;1270;p39"/>
                <p:cNvSpPr/>
                <p:nvPr/>
              </p:nvSpPr>
              <p:spPr>
                <a:xfrm>
                  <a:off x="5065048" y="3738150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1" name="Google Shape;1271;p39"/>
                <p:cNvSpPr/>
                <p:nvPr/>
              </p:nvSpPr>
              <p:spPr>
                <a:xfrm>
                  <a:off x="5077994" y="3747761"/>
                  <a:ext cx="15227" cy="13072"/>
                </a:xfrm>
                <a:custGeom>
                  <a:rect b="b" l="l" r="r" t="t"/>
                  <a:pathLst>
                    <a:path extrusionOk="0" h="1662" w="1936">
                      <a:moveTo>
                        <a:pt x="1101" y="1"/>
                      </a:moveTo>
                      <a:cubicBezTo>
                        <a:pt x="363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2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0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72" name="Google Shape;1272;p39"/>
              <p:cNvGrpSpPr/>
              <p:nvPr/>
            </p:nvGrpSpPr>
            <p:grpSpPr>
              <a:xfrm>
                <a:off x="5071616" y="3284615"/>
                <a:ext cx="37783" cy="32357"/>
                <a:chOff x="5071616" y="3284615"/>
                <a:chExt cx="37783" cy="32357"/>
              </a:xfrm>
            </p:grpSpPr>
            <p:sp>
              <p:nvSpPr>
                <p:cNvPr id="1273" name="Google Shape;1273;p39"/>
                <p:cNvSpPr/>
                <p:nvPr/>
              </p:nvSpPr>
              <p:spPr>
                <a:xfrm>
                  <a:off x="5071616" y="3284615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4" name="Google Shape;1274;p39"/>
                <p:cNvSpPr/>
                <p:nvPr/>
              </p:nvSpPr>
              <p:spPr>
                <a:xfrm>
                  <a:off x="5086646" y="3294320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36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6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75" name="Google Shape;1275;p39"/>
              <p:cNvGrpSpPr/>
              <p:nvPr/>
            </p:nvGrpSpPr>
            <p:grpSpPr>
              <a:xfrm>
                <a:off x="5389291" y="3759921"/>
                <a:ext cx="37783" cy="32380"/>
                <a:chOff x="5389291" y="3759921"/>
                <a:chExt cx="37783" cy="32380"/>
              </a:xfrm>
            </p:grpSpPr>
            <p:sp>
              <p:nvSpPr>
                <p:cNvPr id="1276" name="Google Shape;1276;p39"/>
                <p:cNvSpPr/>
                <p:nvPr/>
              </p:nvSpPr>
              <p:spPr>
                <a:xfrm>
                  <a:off x="5389291" y="3759921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3"/>
                        <a:pt x="920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7" name="Google Shape;1277;p39"/>
                <p:cNvSpPr/>
                <p:nvPr/>
              </p:nvSpPr>
              <p:spPr>
                <a:xfrm>
                  <a:off x="5402229" y="3769555"/>
                  <a:ext cx="15235" cy="13064"/>
                </a:xfrm>
                <a:custGeom>
                  <a:rect b="b" l="l" r="r" t="t"/>
                  <a:pathLst>
                    <a:path extrusionOk="0" h="1661" w="1937">
                      <a:moveTo>
                        <a:pt x="1114" y="0"/>
                      </a:moveTo>
                      <a:cubicBezTo>
                        <a:pt x="364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78" name="Google Shape;1278;p39"/>
              <p:cNvGrpSpPr/>
              <p:nvPr/>
            </p:nvGrpSpPr>
            <p:grpSpPr>
              <a:xfrm>
                <a:off x="5431534" y="3632932"/>
                <a:ext cx="37878" cy="32451"/>
                <a:chOff x="5431534" y="3632932"/>
                <a:chExt cx="37878" cy="32451"/>
              </a:xfrm>
            </p:grpSpPr>
            <p:sp>
              <p:nvSpPr>
                <p:cNvPr id="1279" name="Google Shape;1279;p39"/>
                <p:cNvSpPr/>
                <p:nvPr/>
              </p:nvSpPr>
              <p:spPr>
                <a:xfrm>
                  <a:off x="5431534" y="3632932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4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59" y="4125"/>
                      </a:cubicBezTo>
                      <a:cubicBezTo>
                        <a:pt x="3896" y="4113"/>
                        <a:pt x="4815" y="3194"/>
                        <a:pt x="4815" y="2069"/>
                      </a:cubicBezTo>
                      <a:cubicBezTo>
                        <a:pt x="4815" y="824"/>
                        <a:pt x="3795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0" name="Google Shape;1280;p39"/>
                <p:cNvSpPr/>
                <p:nvPr/>
              </p:nvSpPr>
              <p:spPr>
                <a:xfrm>
                  <a:off x="5444472" y="3642638"/>
                  <a:ext cx="15235" cy="13064"/>
                </a:xfrm>
                <a:custGeom>
                  <a:rect b="b" l="l" r="r" t="t"/>
                  <a:pathLst>
                    <a:path extrusionOk="0" h="1661" w="1937">
                      <a:moveTo>
                        <a:pt x="1114" y="0"/>
                      </a:moveTo>
                      <a:cubicBezTo>
                        <a:pt x="376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81" name="Google Shape;1281;p39"/>
              <p:cNvGrpSpPr/>
              <p:nvPr/>
            </p:nvGrpSpPr>
            <p:grpSpPr>
              <a:xfrm>
                <a:off x="5540755" y="3544829"/>
                <a:ext cx="37783" cy="32357"/>
                <a:chOff x="5540755" y="3544829"/>
                <a:chExt cx="37783" cy="32357"/>
              </a:xfrm>
            </p:grpSpPr>
            <p:sp>
              <p:nvSpPr>
                <p:cNvPr id="1282" name="Google Shape;1282;p39"/>
                <p:cNvSpPr/>
                <p:nvPr/>
              </p:nvSpPr>
              <p:spPr>
                <a:xfrm>
                  <a:off x="5540755" y="3544829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3" name="Google Shape;1283;p39"/>
                <p:cNvSpPr/>
                <p:nvPr/>
              </p:nvSpPr>
              <p:spPr>
                <a:xfrm>
                  <a:off x="5553693" y="3554534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2" y="0"/>
                      </a:moveTo>
                      <a:cubicBezTo>
                        <a:pt x="364" y="0"/>
                        <a:pt x="1" y="896"/>
                        <a:pt x="521" y="1416"/>
                      </a:cubicBezTo>
                      <a:cubicBezTo>
                        <a:pt x="688" y="1583"/>
                        <a:pt x="894" y="1658"/>
                        <a:pt x="1096" y="1658"/>
                      </a:cubicBezTo>
                      <a:cubicBezTo>
                        <a:pt x="1524" y="1658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84" name="Google Shape;1284;p39"/>
              <p:cNvGrpSpPr/>
              <p:nvPr/>
            </p:nvGrpSpPr>
            <p:grpSpPr>
              <a:xfrm>
                <a:off x="5579293" y="3412107"/>
                <a:ext cx="37776" cy="32357"/>
                <a:chOff x="5579293" y="3412107"/>
                <a:chExt cx="37776" cy="32357"/>
              </a:xfrm>
            </p:grpSpPr>
            <p:sp>
              <p:nvSpPr>
                <p:cNvPr id="1285" name="Google Shape;1285;p39"/>
                <p:cNvSpPr/>
                <p:nvPr/>
              </p:nvSpPr>
              <p:spPr>
                <a:xfrm>
                  <a:off x="5579293" y="341210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4" y="605"/>
                      </a:cubicBezTo>
                      <a:cubicBezTo>
                        <a:pt x="0" y="1900"/>
                        <a:pt x="919" y="4114"/>
                        <a:pt x="2746" y="4114"/>
                      </a:cubicBezTo>
                      <a:cubicBezTo>
                        <a:pt x="3883" y="4114"/>
                        <a:pt x="4802" y="3194"/>
                        <a:pt x="4802" y="2057"/>
                      </a:cubicBezTo>
                      <a:cubicBezTo>
                        <a:pt x="4802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6" name="Google Shape;1286;p39"/>
                <p:cNvSpPr/>
                <p:nvPr/>
              </p:nvSpPr>
              <p:spPr>
                <a:xfrm>
                  <a:off x="5594418" y="342181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87" name="Google Shape;1287;p39"/>
              <p:cNvGrpSpPr/>
              <p:nvPr/>
            </p:nvGrpSpPr>
            <p:grpSpPr>
              <a:xfrm>
                <a:off x="5801346" y="3284615"/>
                <a:ext cx="37783" cy="32357"/>
                <a:chOff x="5801346" y="3284615"/>
                <a:chExt cx="37783" cy="32357"/>
              </a:xfrm>
            </p:grpSpPr>
            <p:sp>
              <p:nvSpPr>
                <p:cNvPr id="1288" name="Google Shape;1288;p39"/>
                <p:cNvSpPr/>
                <p:nvPr/>
              </p:nvSpPr>
              <p:spPr>
                <a:xfrm>
                  <a:off x="5801346" y="3284615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9" name="Google Shape;1289;p39"/>
                <p:cNvSpPr/>
                <p:nvPr/>
              </p:nvSpPr>
              <p:spPr>
                <a:xfrm>
                  <a:off x="5816478" y="3294320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90" name="Google Shape;1290;p39"/>
              <p:cNvGrpSpPr/>
              <p:nvPr/>
            </p:nvGrpSpPr>
            <p:grpSpPr>
              <a:xfrm>
                <a:off x="5763578" y="3399067"/>
                <a:ext cx="37776" cy="32364"/>
                <a:chOff x="5763578" y="3399067"/>
                <a:chExt cx="37776" cy="32364"/>
              </a:xfrm>
            </p:grpSpPr>
            <p:sp>
              <p:nvSpPr>
                <p:cNvPr id="1291" name="Google Shape;1291;p39"/>
                <p:cNvSpPr/>
                <p:nvPr/>
              </p:nvSpPr>
              <p:spPr>
                <a:xfrm>
                  <a:off x="5763578" y="3399067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2" name="Google Shape;1292;p39"/>
                <p:cNvSpPr/>
                <p:nvPr/>
              </p:nvSpPr>
              <p:spPr>
                <a:xfrm>
                  <a:off x="5776516" y="3408780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1" y="0"/>
                      </a:moveTo>
                      <a:cubicBezTo>
                        <a:pt x="364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93" name="Google Shape;1293;p39"/>
              <p:cNvGrpSpPr/>
              <p:nvPr/>
            </p:nvGrpSpPr>
            <p:grpSpPr>
              <a:xfrm>
                <a:off x="5395858" y="3230952"/>
                <a:ext cx="37776" cy="32364"/>
                <a:chOff x="5395858" y="3230952"/>
                <a:chExt cx="37776" cy="32364"/>
              </a:xfrm>
            </p:grpSpPr>
            <p:sp>
              <p:nvSpPr>
                <p:cNvPr id="1294" name="Google Shape;1294;p39"/>
                <p:cNvSpPr/>
                <p:nvPr/>
              </p:nvSpPr>
              <p:spPr>
                <a:xfrm>
                  <a:off x="5395858" y="3230952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5" name="Google Shape;1295;p39"/>
                <p:cNvSpPr/>
                <p:nvPr/>
              </p:nvSpPr>
              <p:spPr>
                <a:xfrm>
                  <a:off x="5408702" y="3240571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1" y="1416"/>
                      </a:cubicBezTo>
                      <a:cubicBezTo>
                        <a:pt x="690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96" name="Google Shape;1296;p39"/>
              <p:cNvGrpSpPr/>
              <p:nvPr/>
            </p:nvGrpSpPr>
            <p:grpSpPr>
              <a:xfrm>
                <a:off x="5264088" y="3188237"/>
                <a:ext cx="37776" cy="32357"/>
                <a:chOff x="5264088" y="3188237"/>
                <a:chExt cx="37776" cy="32357"/>
              </a:xfrm>
            </p:grpSpPr>
            <p:sp>
              <p:nvSpPr>
                <p:cNvPr id="1297" name="Google Shape;1297;p39"/>
                <p:cNvSpPr/>
                <p:nvPr/>
              </p:nvSpPr>
              <p:spPr>
                <a:xfrm>
                  <a:off x="5264088" y="318823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8" name="Google Shape;1298;p39"/>
                <p:cNvSpPr/>
                <p:nvPr/>
              </p:nvSpPr>
              <p:spPr>
                <a:xfrm>
                  <a:off x="5279212" y="3197943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64" y="1"/>
                        <a:pt x="1" y="376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99" name="Google Shape;1299;p39"/>
              <p:cNvGrpSpPr/>
              <p:nvPr/>
            </p:nvGrpSpPr>
            <p:grpSpPr>
              <a:xfrm>
                <a:off x="5585758" y="3237425"/>
                <a:ext cx="37878" cy="32357"/>
                <a:chOff x="5585758" y="3237425"/>
                <a:chExt cx="37878" cy="32357"/>
              </a:xfrm>
            </p:grpSpPr>
            <p:sp>
              <p:nvSpPr>
                <p:cNvPr id="1300" name="Google Shape;1300;p39"/>
                <p:cNvSpPr/>
                <p:nvPr/>
              </p:nvSpPr>
              <p:spPr>
                <a:xfrm>
                  <a:off x="5585758" y="3237425"/>
                  <a:ext cx="37878" cy="32357"/>
                </a:xfrm>
                <a:custGeom>
                  <a:rect b="b" l="l" r="r" t="t"/>
                  <a:pathLst>
                    <a:path extrusionOk="0" h="4114" w="4816">
                      <a:moveTo>
                        <a:pt x="2744" y="0"/>
                      </a:moveTo>
                      <a:cubicBezTo>
                        <a:pt x="2240" y="0"/>
                        <a:pt x="1725" y="188"/>
                        <a:pt x="1307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96" y="4114"/>
                        <a:pt x="4815" y="3195"/>
                        <a:pt x="4815" y="2057"/>
                      </a:cubicBezTo>
                      <a:cubicBezTo>
                        <a:pt x="4815" y="821"/>
                        <a:pt x="3801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1" name="Google Shape;1301;p39"/>
                <p:cNvSpPr/>
                <p:nvPr/>
              </p:nvSpPr>
              <p:spPr>
                <a:xfrm>
                  <a:off x="5598696" y="3247130"/>
                  <a:ext cx="15235" cy="13048"/>
                </a:xfrm>
                <a:custGeom>
                  <a:rect b="b" l="l" r="r" t="t"/>
                  <a:pathLst>
                    <a:path extrusionOk="0" h="1659" w="1937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2" y="1583"/>
                        <a:pt x="899" y="1658"/>
                        <a:pt x="1102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02" name="Google Shape;1302;p39"/>
              <p:cNvGrpSpPr/>
              <p:nvPr/>
            </p:nvGrpSpPr>
            <p:grpSpPr>
              <a:xfrm>
                <a:off x="4874196" y="3291088"/>
                <a:ext cx="37878" cy="32451"/>
                <a:chOff x="4874196" y="3291088"/>
                <a:chExt cx="37878" cy="32451"/>
              </a:xfrm>
            </p:grpSpPr>
            <p:sp>
              <p:nvSpPr>
                <p:cNvPr id="1303" name="Google Shape;1303;p39"/>
                <p:cNvSpPr/>
                <p:nvPr/>
              </p:nvSpPr>
              <p:spPr>
                <a:xfrm>
                  <a:off x="4874196" y="3291088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4" name="Google Shape;1304;p39"/>
                <p:cNvSpPr/>
                <p:nvPr/>
              </p:nvSpPr>
              <p:spPr>
                <a:xfrm>
                  <a:off x="4889328" y="3300793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05" name="Google Shape;1305;p39"/>
              <p:cNvGrpSpPr/>
              <p:nvPr/>
            </p:nvGrpSpPr>
            <p:grpSpPr>
              <a:xfrm>
                <a:off x="5197770" y="3785466"/>
                <a:ext cx="37783" cy="32427"/>
                <a:chOff x="5197770" y="3785466"/>
                <a:chExt cx="37783" cy="32427"/>
              </a:xfrm>
            </p:grpSpPr>
            <p:sp>
              <p:nvSpPr>
                <p:cNvPr id="1306" name="Google Shape;1306;p39"/>
                <p:cNvSpPr/>
                <p:nvPr/>
              </p:nvSpPr>
              <p:spPr>
                <a:xfrm>
                  <a:off x="5197770" y="3785466"/>
                  <a:ext cx="37783" cy="32427"/>
                </a:xfrm>
                <a:custGeom>
                  <a:rect b="b" l="l" r="r" t="t"/>
                  <a:pathLst>
                    <a:path extrusionOk="0" h="4123" w="4804">
                      <a:moveTo>
                        <a:pt x="2738" y="1"/>
                      </a:moveTo>
                      <a:cubicBezTo>
                        <a:pt x="2232" y="1"/>
                        <a:pt x="1715" y="190"/>
                        <a:pt x="1295" y="614"/>
                      </a:cubicBezTo>
                      <a:cubicBezTo>
                        <a:pt x="1" y="1909"/>
                        <a:pt x="908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7" name="Google Shape;1307;p39"/>
                <p:cNvSpPr/>
                <p:nvPr/>
              </p:nvSpPr>
              <p:spPr>
                <a:xfrm>
                  <a:off x="5212808" y="379514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4"/>
                        <a:pt x="375" y="1657"/>
                        <a:pt x="835" y="1657"/>
                      </a:cubicBezTo>
                      <a:cubicBezTo>
                        <a:pt x="1295" y="1657"/>
                        <a:pt x="1657" y="1294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08" name="Google Shape;1308;p39"/>
              <p:cNvGrpSpPr/>
              <p:nvPr/>
            </p:nvGrpSpPr>
            <p:grpSpPr>
              <a:xfrm>
                <a:off x="5177699" y="3492117"/>
                <a:ext cx="37776" cy="32357"/>
                <a:chOff x="5177699" y="3492117"/>
                <a:chExt cx="37776" cy="32357"/>
              </a:xfrm>
            </p:grpSpPr>
            <p:sp>
              <p:nvSpPr>
                <p:cNvPr id="1309" name="Google Shape;1309;p39"/>
                <p:cNvSpPr/>
                <p:nvPr/>
              </p:nvSpPr>
              <p:spPr>
                <a:xfrm>
                  <a:off x="5177699" y="349211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6" y="1"/>
                      </a:moveTo>
                      <a:cubicBezTo>
                        <a:pt x="2232" y="1"/>
                        <a:pt x="1717" y="188"/>
                        <a:pt x="1295" y="606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93" y="1"/>
                        <a:pt x="273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0" name="Google Shape;1310;p39"/>
                <p:cNvSpPr/>
                <p:nvPr/>
              </p:nvSpPr>
              <p:spPr>
                <a:xfrm>
                  <a:off x="5192823" y="3501823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11" name="Google Shape;1311;p39"/>
              <p:cNvGrpSpPr/>
              <p:nvPr/>
            </p:nvGrpSpPr>
            <p:grpSpPr>
              <a:xfrm>
                <a:off x="5349431" y="3622346"/>
                <a:ext cx="37870" cy="32380"/>
                <a:chOff x="5349431" y="3622346"/>
                <a:chExt cx="37870" cy="32380"/>
              </a:xfrm>
            </p:grpSpPr>
            <p:sp>
              <p:nvSpPr>
                <p:cNvPr id="1312" name="Google Shape;1312;p39"/>
                <p:cNvSpPr/>
                <p:nvPr/>
              </p:nvSpPr>
              <p:spPr>
                <a:xfrm>
                  <a:off x="5349431" y="3622346"/>
                  <a:ext cx="37870" cy="32380"/>
                </a:xfrm>
                <a:custGeom>
                  <a:rect b="b" l="l" r="r" t="t"/>
                  <a:pathLst>
                    <a:path extrusionOk="0" h="4117" w="4815">
                      <a:moveTo>
                        <a:pt x="2740" y="0"/>
                      </a:moveTo>
                      <a:cubicBezTo>
                        <a:pt x="2232" y="0"/>
                        <a:pt x="1714" y="189"/>
                        <a:pt x="1295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83" y="4116"/>
                        <a:pt x="4815" y="3197"/>
                        <a:pt x="4815" y="2060"/>
                      </a:cubicBezTo>
                      <a:cubicBezTo>
                        <a:pt x="4815" y="817"/>
                        <a:pt x="3798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3" name="Google Shape;1313;p39"/>
                <p:cNvSpPr/>
                <p:nvPr/>
              </p:nvSpPr>
              <p:spPr>
                <a:xfrm>
                  <a:off x="5362369" y="3632075"/>
                  <a:ext cx="15227" cy="13040"/>
                </a:xfrm>
                <a:custGeom>
                  <a:rect b="b" l="l" r="r" t="t"/>
                  <a:pathLst>
                    <a:path extrusionOk="0" h="1658" w="1936">
                      <a:moveTo>
                        <a:pt x="1134" y="0"/>
                      </a:moveTo>
                      <a:cubicBezTo>
                        <a:pt x="1127" y="0"/>
                        <a:pt x="1120" y="0"/>
                        <a:pt x="1113" y="0"/>
                      </a:cubicBezTo>
                      <a:cubicBezTo>
                        <a:pt x="363" y="0"/>
                        <a:pt x="0" y="883"/>
                        <a:pt x="521" y="1416"/>
                      </a:cubicBezTo>
                      <a:cubicBezTo>
                        <a:pt x="691" y="1583"/>
                        <a:pt x="899" y="1657"/>
                        <a:pt x="1101" y="1657"/>
                      </a:cubicBezTo>
                      <a:cubicBezTo>
                        <a:pt x="1529" y="1657"/>
                        <a:pt x="1936" y="1324"/>
                        <a:pt x="1936" y="823"/>
                      </a:cubicBezTo>
                      <a:cubicBezTo>
                        <a:pt x="1936" y="370"/>
                        <a:pt x="1573" y="0"/>
                        <a:pt x="113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14" name="Google Shape;1314;p39"/>
              <p:cNvGrpSpPr/>
              <p:nvPr/>
            </p:nvGrpSpPr>
            <p:grpSpPr>
              <a:xfrm>
                <a:off x="5068855" y="3563980"/>
                <a:ext cx="53954" cy="46223"/>
                <a:chOff x="5068855" y="3563980"/>
                <a:chExt cx="53954" cy="46223"/>
              </a:xfrm>
            </p:grpSpPr>
            <p:sp>
              <p:nvSpPr>
                <p:cNvPr id="1315" name="Google Shape;1315;p39"/>
                <p:cNvSpPr/>
                <p:nvPr/>
              </p:nvSpPr>
              <p:spPr>
                <a:xfrm>
                  <a:off x="5068855" y="3563980"/>
                  <a:ext cx="53954" cy="46223"/>
                </a:xfrm>
                <a:custGeom>
                  <a:rect b="b" l="l" r="r" t="t"/>
                  <a:pathLst>
                    <a:path extrusionOk="0" h="5877" w="6860">
                      <a:moveTo>
                        <a:pt x="3909" y="0"/>
                      </a:moveTo>
                      <a:cubicBezTo>
                        <a:pt x="3187" y="0"/>
                        <a:pt x="2451" y="269"/>
                        <a:pt x="1852" y="868"/>
                      </a:cubicBezTo>
                      <a:cubicBezTo>
                        <a:pt x="1" y="2719"/>
                        <a:pt x="1307" y="5876"/>
                        <a:pt x="3920" y="5876"/>
                      </a:cubicBezTo>
                      <a:cubicBezTo>
                        <a:pt x="5541" y="5876"/>
                        <a:pt x="6848" y="4558"/>
                        <a:pt x="6860" y="2937"/>
                      </a:cubicBezTo>
                      <a:cubicBezTo>
                        <a:pt x="6860" y="1170"/>
                        <a:pt x="5416" y="0"/>
                        <a:pt x="390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6" name="Google Shape;1316;p39"/>
                <p:cNvSpPr/>
                <p:nvPr/>
              </p:nvSpPr>
              <p:spPr>
                <a:xfrm>
                  <a:off x="5086268" y="3573654"/>
                  <a:ext cx="26835" cy="26843"/>
                </a:xfrm>
                <a:custGeom>
                  <a:rect b="b" l="l" r="r" t="t"/>
                  <a:pathLst>
                    <a:path extrusionOk="0" h="3413" w="3412">
                      <a:moveTo>
                        <a:pt x="1706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12"/>
                        <a:pt x="1706" y="3412"/>
                      </a:cubicBezTo>
                      <a:cubicBezTo>
                        <a:pt x="2650" y="3412"/>
                        <a:pt x="3412" y="2650"/>
                        <a:pt x="3412" y="1707"/>
                      </a:cubicBezTo>
                      <a:cubicBezTo>
                        <a:pt x="3412" y="763"/>
                        <a:pt x="2650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17" name="Google Shape;1317;p39"/>
              <p:cNvGrpSpPr/>
              <p:nvPr/>
            </p:nvGrpSpPr>
            <p:grpSpPr>
              <a:xfrm>
                <a:off x="5037654" y="3392507"/>
                <a:ext cx="37870" cy="32451"/>
                <a:chOff x="5037654" y="3392507"/>
                <a:chExt cx="37870" cy="32451"/>
              </a:xfrm>
            </p:grpSpPr>
            <p:sp>
              <p:nvSpPr>
                <p:cNvPr id="1318" name="Google Shape;1318;p39"/>
                <p:cNvSpPr/>
                <p:nvPr/>
              </p:nvSpPr>
              <p:spPr>
                <a:xfrm>
                  <a:off x="5037654" y="3392507"/>
                  <a:ext cx="37870" cy="32451"/>
                </a:xfrm>
                <a:custGeom>
                  <a:rect b="b" l="l" r="r" t="t"/>
                  <a:pathLst>
                    <a:path extrusionOk="0" h="4126" w="4815">
                      <a:moveTo>
                        <a:pt x="2742" y="1"/>
                      </a:moveTo>
                      <a:cubicBezTo>
                        <a:pt x="2238" y="1"/>
                        <a:pt x="1724" y="188"/>
                        <a:pt x="1307" y="606"/>
                      </a:cubicBezTo>
                      <a:cubicBezTo>
                        <a:pt x="0" y="1912"/>
                        <a:pt x="919" y="4126"/>
                        <a:pt x="2758" y="4126"/>
                      </a:cubicBezTo>
                      <a:cubicBezTo>
                        <a:pt x="3895" y="4114"/>
                        <a:pt x="4815" y="3194"/>
                        <a:pt x="4815" y="2069"/>
                      </a:cubicBezTo>
                      <a:cubicBezTo>
                        <a:pt x="4815" y="824"/>
                        <a:pt x="3799" y="1"/>
                        <a:pt x="274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9" name="Google Shape;1319;p39"/>
                <p:cNvSpPr/>
                <p:nvPr/>
              </p:nvSpPr>
              <p:spPr>
                <a:xfrm>
                  <a:off x="5050592" y="3402213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20" name="Google Shape;1320;p39"/>
              <p:cNvGrpSpPr/>
              <p:nvPr/>
            </p:nvGrpSpPr>
            <p:grpSpPr>
              <a:xfrm>
                <a:off x="5456560" y="3368629"/>
                <a:ext cx="37870" cy="32451"/>
                <a:chOff x="5456560" y="3368629"/>
                <a:chExt cx="37870" cy="32451"/>
              </a:xfrm>
            </p:grpSpPr>
            <p:sp>
              <p:nvSpPr>
                <p:cNvPr id="1321" name="Google Shape;1321;p39"/>
                <p:cNvSpPr/>
                <p:nvPr/>
              </p:nvSpPr>
              <p:spPr>
                <a:xfrm>
                  <a:off x="5456560" y="3368629"/>
                  <a:ext cx="37870" cy="32451"/>
                </a:xfrm>
                <a:custGeom>
                  <a:rect b="b" l="l" r="r" t="t"/>
                  <a:pathLst>
                    <a:path extrusionOk="0" h="4126" w="4815">
                      <a:moveTo>
                        <a:pt x="2742" y="0"/>
                      </a:moveTo>
                      <a:cubicBezTo>
                        <a:pt x="2238" y="0"/>
                        <a:pt x="1724" y="187"/>
                        <a:pt x="1307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95" y="4113"/>
                        <a:pt x="4815" y="3194"/>
                        <a:pt x="4815" y="2069"/>
                      </a:cubicBezTo>
                      <a:cubicBezTo>
                        <a:pt x="4815" y="824"/>
                        <a:pt x="3800" y="0"/>
                        <a:pt x="27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2" name="Google Shape;1322;p39"/>
                <p:cNvSpPr/>
                <p:nvPr/>
              </p:nvSpPr>
              <p:spPr>
                <a:xfrm>
                  <a:off x="5469498" y="3378334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0" y="1416"/>
                      </a:cubicBezTo>
                      <a:cubicBezTo>
                        <a:pt x="693" y="1585"/>
                        <a:pt x="903" y="1660"/>
                        <a:pt x="1108" y="1660"/>
                      </a:cubicBezTo>
                      <a:cubicBezTo>
                        <a:pt x="1533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23" name="Google Shape;1323;p39"/>
              <p:cNvGrpSpPr/>
              <p:nvPr/>
            </p:nvGrpSpPr>
            <p:grpSpPr>
              <a:xfrm>
                <a:off x="4755749" y="3501516"/>
                <a:ext cx="46246" cy="39608"/>
                <a:chOff x="4755749" y="3501516"/>
                <a:chExt cx="46246" cy="39608"/>
              </a:xfrm>
            </p:grpSpPr>
            <p:sp>
              <p:nvSpPr>
                <p:cNvPr id="1324" name="Google Shape;1324;p39"/>
                <p:cNvSpPr/>
                <p:nvPr/>
              </p:nvSpPr>
              <p:spPr>
                <a:xfrm>
                  <a:off x="4755749" y="3501516"/>
                  <a:ext cx="46246" cy="39608"/>
                </a:xfrm>
                <a:custGeom>
                  <a:rect b="b" l="l" r="r" t="t"/>
                  <a:pathLst>
                    <a:path extrusionOk="0" h="5036" w="5880">
                      <a:moveTo>
                        <a:pt x="3345" y="0"/>
                      </a:moveTo>
                      <a:cubicBezTo>
                        <a:pt x="2727" y="0"/>
                        <a:pt x="2097" y="229"/>
                        <a:pt x="1585" y="741"/>
                      </a:cubicBezTo>
                      <a:cubicBezTo>
                        <a:pt x="0" y="2326"/>
                        <a:pt x="1125" y="5036"/>
                        <a:pt x="3363" y="5036"/>
                      </a:cubicBezTo>
                      <a:cubicBezTo>
                        <a:pt x="4754" y="5036"/>
                        <a:pt x="5879" y="3911"/>
                        <a:pt x="5879" y="2520"/>
                      </a:cubicBezTo>
                      <a:cubicBezTo>
                        <a:pt x="5879" y="1005"/>
                        <a:pt x="4638" y="0"/>
                        <a:pt x="33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5" name="Google Shape;1325;p39"/>
                <p:cNvSpPr/>
                <p:nvPr/>
              </p:nvSpPr>
              <p:spPr>
                <a:xfrm>
                  <a:off x="4768687" y="3511245"/>
                  <a:ext cx="23697" cy="20221"/>
                </a:xfrm>
                <a:custGeom>
                  <a:rect b="b" l="l" r="r" t="t"/>
                  <a:pathLst>
                    <a:path extrusionOk="0" h="2571" w="3013">
                      <a:moveTo>
                        <a:pt x="1718" y="0"/>
                      </a:moveTo>
                      <a:cubicBezTo>
                        <a:pt x="569" y="0"/>
                        <a:pt x="0" y="1379"/>
                        <a:pt x="811" y="2190"/>
                      </a:cubicBezTo>
                      <a:cubicBezTo>
                        <a:pt x="1074" y="2453"/>
                        <a:pt x="1398" y="2571"/>
                        <a:pt x="1715" y="2571"/>
                      </a:cubicBezTo>
                      <a:cubicBezTo>
                        <a:pt x="2377" y="2571"/>
                        <a:pt x="3013" y="2059"/>
                        <a:pt x="3013" y="1283"/>
                      </a:cubicBezTo>
                      <a:cubicBezTo>
                        <a:pt x="3013" y="581"/>
                        <a:pt x="2432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26" name="Google Shape;1326;p39"/>
              <p:cNvGrpSpPr/>
              <p:nvPr/>
            </p:nvGrpSpPr>
            <p:grpSpPr>
              <a:xfrm>
                <a:off x="4681346" y="3485582"/>
                <a:ext cx="37783" cy="32427"/>
                <a:chOff x="4681346" y="3485582"/>
                <a:chExt cx="37783" cy="32427"/>
              </a:xfrm>
            </p:grpSpPr>
            <p:sp>
              <p:nvSpPr>
                <p:cNvPr id="1327" name="Google Shape;1327;p39"/>
                <p:cNvSpPr/>
                <p:nvPr/>
              </p:nvSpPr>
              <p:spPr>
                <a:xfrm>
                  <a:off x="4681346" y="3485582"/>
                  <a:ext cx="37783" cy="32427"/>
                </a:xfrm>
                <a:custGeom>
                  <a:rect b="b" l="l" r="r" t="t"/>
                  <a:pathLst>
                    <a:path extrusionOk="0" h="4123" w="4804">
                      <a:moveTo>
                        <a:pt x="2738" y="1"/>
                      </a:moveTo>
                      <a:cubicBezTo>
                        <a:pt x="2231" y="1"/>
                        <a:pt x="1715" y="191"/>
                        <a:pt x="1295" y="614"/>
                      </a:cubicBezTo>
                      <a:cubicBezTo>
                        <a:pt x="1" y="1909"/>
                        <a:pt x="920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8" name="Google Shape;1328;p39"/>
                <p:cNvSpPr/>
                <p:nvPr/>
              </p:nvSpPr>
              <p:spPr>
                <a:xfrm>
                  <a:off x="4696479" y="3495263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7"/>
                        <a:pt x="823" y="1657"/>
                      </a:cubicBezTo>
                      <a:cubicBezTo>
                        <a:pt x="1282" y="1657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29" name="Google Shape;1329;p39"/>
              <p:cNvGrpSpPr/>
              <p:nvPr/>
            </p:nvGrpSpPr>
            <p:grpSpPr>
              <a:xfrm>
                <a:off x="4767067" y="3291088"/>
                <a:ext cx="37878" cy="32451"/>
                <a:chOff x="4767067" y="3291088"/>
                <a:chExt cx="37878" cy="32451"/>
              </a:xfrm>
            </p:grpSpPr>
            <p:sp>
              <p:nvSpPr>
                <p:cNvPr id="1330" name="Google Shape;1330;p39"/>
                <p:cNvSpPr/>
                <p:nvPr/>
              </p:nvSpPr>
              <p:spPr>
                <a:xfrm>
                  <a:off x="4767067" y="3291088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1" name="Google Shape;1331;p39"/>
                <p:cNvSpPr/>
                <p:nvPr/>
              </p:nvSpPr>
              <p:spPr>
                <a:xfrm>
                  <a:off x="4780036" y="3300888"/>
                  <a:ext cx="15203" cy="13009"/>
                </a:xfrm>
                <a:custGeom>
                  <a:rect b="b" l="l" r="r" t="t"/>
                  <a:pathLst>
                    <a:path extrusionOk="0" h="1654" w="1933">
                      <a:moveTo>
                        <a:pt x="1131" y="0"/>
                      </a:moveTo>
                      <a:cubicBezTo>
                        <a:pt x="1124" y="0"/>
                        <a:pt x="1117" y="0"/>
                        <a:pt x="1110" y="1"/>
                      </a:cubicBezTo>
                      <a:cubicBezTo>
                        <a:pt x="1105" y="0"/>
                        <a:pt x="1100" y="0"/>
                        <a:pt x="1095" y="0"/>
                      </a:cubicBezTo>
                      <a:cubicBezTo>
                        <a:pt x="367" y="0"/>
                        <a:pt x="0" y="887"/>
                        <a:pt x="517" y="1404"/>
                      </a:cubicBezTo>
                      <a:cubicBezTo>
                        <a:pt x="686" y="1577"/>
                        <a:pt x="895" y="1654"/>
                        <a:pt x="1100" y="1654"/>
                      </a:cubicBezTo>
                      <a:cubicBezTo>
                        <a:pt x="1525" y="1654"/>
                        <a:pt x="1932" y="1321"/>
                        <a:pt x="1932" y="823"/>
                      </a:cubicBezTo>
                      <a:cubicBezTo>
                        <a:pt x="1932" y="371"/>
                        <a:pt x="1569" y="0"/>
                        <a:pt x="113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32" name="Google Shape;1332;p39"/>
              <p:cNvGrpSpPr/>
              <p:nvPr/>
            </p:nvGrpSpPr>
            <p:grpSpPr>
              <a:xfrm>
                <a:off x="4687819" y="3405539"/>
                <a:ext cx="37776" cy="32451"/>
                <a:chOff x="4687819" y="3405539"/>
                <a:chExt cx="37776" cy="32451"/>
              </a:xfrm>
            </p:grpSpPr>
            <p:sp>
              <p:nvSpPr>
                <p:cNvPr id="1333" name="Google Shape;1333;p39"/>
                <p:cNvSpPr/>
                <p:nvPr/>
              </p:nvSpPr>
              <p:spPr>
                <a:xfrm>
                  <a:off x="4687819" y="3405539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12"/>
                        <a:pt x="920" y="4126"/>
                        <a:pt x="2758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4" name="Google Shape;1334;p39"/>
                <p:cNvSpPr/>
                <p:nvPr/>
              </p:nvSpPr>
              <p:spPr>
                <a:xfrm>
                  <a:off x="4702944" y="3415245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6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6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35" name="Google Shape;1335;p39"/>
              <p:cNvGrpSpPr/>
              <p:nvPr/>
            </p:nvGrpSpPr>
            <p:grpSpPr>
              <a:xfrm>
                <a:off x="4923101" y="3444809"/>
                <a:ext cx="52813" cy="45318"/>
                <a:chOff x="4923101" y="3444809"/>
                <a:chExt cx="52813" cy="45318"/>
              </a:xfrm>
            </p:grpSpPr>
            <p:sp>
              <p:nvSpPr>
                <p:cNvPr id="1336" name="Google Shape;1336;p39"/>
                <p:cNvSpPr/>
                <p:nvPr/>
              </p:nvSpPr>
              <p:spPr>
                <a:xfrm>
                  <a:off x="4923101" y="3444809"/>
                  <a:ext cx="52813" cy="45318"/>
                </a:xfrm>
                <a:custGeom>
                  <a:rect b="b" l="l" r="r" t="t"/>
                  <a:pathLst>
                    <a:path extrusionOk="0" h="5762" w="6715">
                      <a:moveTo>
                        <a:pt x="3823" y="1"/>
                      </a:moveTo>
                      <a:cubicBezTo>
                        <a:pt x="3117" y="1"/>
                        <a:pt x="2398" y="263"/>
                        <a:pt x="1815" y="851"/>
                      </a:cubicBezTo>
                      <a:cubicBezTo>
                        <a:pt x="1" y="2665"/>
                        <a:pt x="1283" y="5762"/>
                        <a:pt x="3847" y="5762"/>
                      </a:cubicBezTo>
                      <a:cubicBezTo>
                        <a:pt x="5432" y="5762"/>
                        <a:pt x="6714" y="4468"/>
                        <a:pt x="6714" y="2883"/>
                      </a:cubicBezTo>
                      <a:cubicBezTo>
                        <a:pt x="6714" y="1148"/>
                        <a:pt x="5298" y="1"/>
                        <a:pt x="382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7" name="Google Shape;1337;p39"/>
                <p:cNvSpPr/>
                <p:nvPr/>
              </p:nvSpPr>
              <p:spPr>
                <a:xfrm>
                  <a:off x="4936039" y="3454538"/>
                  <a:ext cx="30265" cy="25915"/>
                </a:xfrm>
                <a:custGeom>
                  <a:rect b="b" l="l" r="r" t="t"/>
                  <a:pathLst>
                    <a:path extrusionOk="0" h="3295" w="3848">
                      <a:moveTo>
                        <a:pt x="2202" y="1"/>
                      </a:moveTo>
                      <a:cubicBezTo>
                        <a:pt x="727" y="1"/>
                        <a:pt x="1" y="1779"/>
                        <a:pt x="1029" y="2807"/>
                      </a:cubicBezTo>
                      <a:cubicBezTo>
                        <a:pt x="1365" y="3144"/>
                        <a:pt x="1779" y="3294"/>
                        <a:pt x="2185" y="3294"/>
                      </a:cubicBezTo>
                      <a:cubicBezTo>
                        <a:pt x="3034" y="3294"/>
                        <a:pt x="3847" y="2636"/>
                        <a:pt x="3847" y="1646"/>
                      </a:cubicBezTo>
                      <a:cubicBezTo>
                        <a:pt x="3847" y="739"/>
                        <a:pt x="3110" y="1"/>
                        <a:pt x="22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38" name="Google Shape;1338;p39"/>
              <p:cNvGrpSpPr/>
              <p:nvPr/>
            </p:nvGrpSpPr>
            <p:grpSpPr>
              <a:xfrm>
                <a:off x="4846040" y="3654750"/>
                <a:ext cx="31405" cy="26993"/>
                <a:chOff x="4846040" y="3654750"/>
                <a:chExt cx="31405" cy="26993"/>
              </a:xfrm>
            </p:grpSpPr>
            <p:sp>
              <p:nvSpPr>
                <p:cNvPr id="1339" name="Google Shape;1339;p39"/>
                <p:cNvSpPr/>
                <p:nvPr/>
              </p:nvSpPr>
              <p:spPr>
                <a:xfrm>
                  <a:off x="4846040" y="3654750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32"/>
                        <a:pt x="2274" y="3432"/>
                      </a:cubicBezTo>
                      <a:cubicBezTo>
                        <a:pt x="3218" y="3432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0" name="Google Shape;1340;p39"/>
                <p:cNvSpPr/>
                <p:nvPr/>
              </p:nvSpPr>
              <p:spPr>
                <a:xfrm>
                  <a:off x="4858883" y="3664424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35"/>
                      </a:cubicBezTo>
                      <a:cubicBezTo>
                        <a:pt x="400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41" name="Google Shape;1341;p39"/>
              <p:cNvGrpSpPr/>
              <p:nvPr/>
            </p:nvGrpSpPr>
            <p:grpSpPr>
              <a:xfrm>
                <a:off x="4925673" y="3691700"/>
                <a:ext cx="40253" cy="34472"/>
                <a:chOff x="4925673" y="3691700"/>
                <a:chExt cx="40253" cy="34472"/>
              </a:xfrm>
            </p:grpSpPr>
            <p:sp>
              <p:nvSpPr>
                <p:cNvPr id="1342" name="Google Shape;1342;p39"/>
                <p:cNvSpPr/>
                <p:nvPr/>
              </p:nvSpPr>
              <p:spPr>
                <a:xfrm>
                  <a:off x="4925673" y="3691700"/>
                  <a:ext cx="40253" cy="34472"/>
                </a:xfrm>
                <a:custGeom>
                  <a:rect b="b" l="l" r="r" t="t"/>
                  <a:pathLst>
                    <a:path extrusionOk="0" h="4383" w="5118">
                      <a:moveTo>
                        <a:pt x="2908" y="0"/>
                      </a:moveTo>
                      <a:cubicBezTo>
                        <a:pt x="2371" y="0"/>
                        <a:pt x="1825" y="200"/>
                        <a:pt x="1379" y="645"/>
                      </a:cubicBezTo>
                      <a:cubicBezTo>
                        <a:pt x="0" y="2024"/>
                        <a:pt x="968" y="4383"/>
                        <a:pt x="2915" y="4383"/>
                      </a:cubicBezTo>
                      <a:cubicBezTo>
                        <a:pt x="4125" y="4383"/>
                        <a:pt x="5105" y="3403"/>
                        <a:pt x="5117" y="2193"/>
                      </a:cubicBezTo>
                      <a:cubicBezTo>
                        <a:pt x="5109" y="875"/>
                        <a:pt x="4031" y="0"/>
                        <a:pt x="29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3" name="Google Shape;1343;p39"/>
                <p:cNvSpPr/>
                <p:nvPr/>
              </p:nvSpPr>
              <p:spPr>
                <a:xfrm>
                  <a:off x="4938516" y="3701334"/>
                  <a:ext cx="17704" cy="15187"/>
                </a:xfrm>
                <a:custGeom>
                  <a:rect b="b" l="l" r="r" t="t"/>
                  <a:pathLst>
                    <a:path extrusionOk="0" h="1931" w="2251">
                      <a:moveTo>
                        <a:pt x="1295" y="1"/>
                      </a:moveTo>
                      <a:cubicBezTo>
                        <a:pt x="436" y="1"/>
                        <a:pt x="0" y="1041"/>
                        <a:pt x="605" y="1646"/>
                      </a:cubicBezTo>
                      <a:cubicBezTo>
                        <a:pt x="801" y="1842"/>
                        <a:pt x="1043" y="1930"/>
                        <a:pt x="1281" y="1930"/>
                      </a:cubicBezTo>
                      <a:cubicBezTo>
                        <a:pt x="1775" y="1930"/>
                        <a:pt x="2250" y="1549"/>
                        <a:pt x="2250" y="968"/>
                      </a:cubicBezTo>
                      <a:cubicBezTo>
                        <a:pt x="2250" y="436"/>
                        <a:pt x="1827" y="1"/>
                        <a:pt x="129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44" name="Google Shape;1344;p39"/>
              <p:cNvGrpSpPr/>
              <p:nvPr/>
            </p:nvGrpSpPr>
            <p:grpSpPr>
              <a:xfrm>
                <a:off x="4894653" y="3740848"/>
                <a:ext cx="31405" cy="26906"/>
                <a:chOff x="4894653" y="3740848"/>
                <a:chExt cx="31405" cy="26906"/>
              </a:xfrm>
            </p:grpSpPr>
            <p:sp>
              <p:nvSpPr>
                <p:cNvPr id="1345" name="Google Shape;1345;p39"/>
                <p:cNvSpPr/>
                <p:nvPr/>
              </p:nvSpPr>
              <p:spPr>
                <a:xfrm>
                  <a:off x="4894653" y="3740848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6" name="Google Shape;1346;p39"/>
                <p:cNvSpPr/>
                <p:nvPr/>
              </p:nvSpPr>
              <p:spPr>
                <a:xfrm>
                  <a:off x="4907497" y="3750522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6" y="922"/>
                        <a:pt x="531" y="967"/>
                        <a:pt x="652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47" name="Google Shape;1347;p39"/>
              <p:cNvGrpSpPr/>
              <p:nvPr/>
            </p:nvGrpSpPr>
            <p:grpSpPr>
              <a:xfrm>
                <a:off x="4962300" y="3696348"/>
                <a:ext cx="38255" cy="32773"/>
                <a:chOff x="4962300" y="3696348"/>
                <a:chExt cx="38255" cy="32773"/>
              </a:xfrm>
            </p:grpSpPr>
            <p:sp>
              <p:nvSpPr>
                <p:cNvPr id="1348" name="Google Shape;1348;p39"/>
                <p:cNvSpPr/>
                <p:nvPr/>
              </p:nvSpPr>
              <p:spPr>
                <a:xfrm>
                  <a:off x="4962300" y="3696348"/>
                  <a:ext cx="38255" cy="32773"/>
                </a:xfrm>
                <a:custGeom>
                  <a:rect b="b" l="l" r="r" t="t"/>
                  <a:pathLst>
                    <a:path extrusionOk="0" h="4167" w="4864">
                      <a:moveTo>
                        <a:pt x="2767" y="1"/>
                      </a:moveTo>
                      <a:cubicBezTo>
                        <a:pt x="2259" y="1"/>
                        <a:pt x="1740" y="189"/>
                        <a:pt x="1319" y="611"/>
                      </a:cubicBezTo>
                      <a:cubicBezTo>
                        <a:pt x="0" y="1929"/>
                        <a:pt x="932" y="4167"/>
                        <a:pt x="2783" y="4167"/>
                      </a:cubicBezTo>
                      <a:cubicBezTo>
                        <a:pt x="3932" y="4167"/>
                        <a:pt x="4863" y="3236"/>
                        <a:pt x="4863" y="2086"/>
                      </a:cubicBezTo>
                      <a:cubicBezTo>
                        <a:pt x="4863" y="833"/>
                        <a:pt x="3836" y="1"/>
                        <a:pt x="276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9" name="Google Shape;1349;p39"/>
                <p:cNvSpPr/>
                <p:nvPr/>
              </p:nvSpPr>
              <p:spPr>
                <a:xfrm>
                  <a:off x="4975238" y="3706093"/>
                  <a:ext cx="15612" cy="13386"/>
                </a:xfrm>
                <a:custGeom>
                  <a:rect b="b" l="l" r="r" t="t"/>
                  <a:pathLst>
                    <a:path extrusionOk="0" h="1702" w="1985">
                      <a:moveTo>
                        <a:pt x="1138" y="1"/>
                      </a:moveTo>
                      <a:cubicBezTo>
                        <a:pt x="388" y="1"/>
                        <a:pt x="1" y="908"/>
                        <a:pt x="533" y="1452"/>
                      </a:cubicBezTo>
                      <a:cubicBezTo>
                        <a:pt x="709" y="1624"/>
                        <a:pt x="923" y="1702"/>
                        <a:pt x="1132" y="1702"/>
                      </a:cubicBezTo>
                      <a:cubicBezTo>
                        <a:pt x="1569" y="1702"/>
                        <a:pt x="1984" y="1363"/>
                        <a:pt x="1984" y="847"/>
                      </a:cubicBezTo>
                      <a:cubicBezTo>
                        <a:pt x="1984" y="376"/>
                        <a:pt x="1609" y="1"/>
                        <a:pt x="113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50" name="Google Shape;1350;p39"/>
              <p:cNvGrpSpPr/>
              <p:nvPr/>
            </p:nvGrpSpPr>
            <p:grpSpPr>
              <a:xfrm>
                <a:off x="4980185" y="3743349"/>
                <a:ext cx="31499" cy="26969"/>
                <a:chOff x="4980185" y="3743349"/>
                <a:chExt cx="31499" cy="26969"/>
              </a:xfrm>
            </p:grpSpPr>
            <p:sp>
              <p:nvSpPr>
                <p:cNvPr id="1351" name="Google Shape;1351;p39"/>
                <p:cNvSpPr/>
                <p:nvPr/>
              </p:nvSpPr>
              <p:spPr>
                <a:xfrm>
                  <a:off x="4980185" y="3743349"/>
                  <a:ext cx="31499" cy="26969"/>
                </a:xfrm>
                <a:custGeom>
                  <a:rect b="b" l="l" r="r" t="t"/>
                  <a:pathLst>
                    <a:path extrusionOk="0" h="3429" w="4005">
                      <a:moveTo>
                        <a:pt x="2274" y="0"/>
                      </a:moveTo>
                      <a:cubicBezTo>
                        <a:pt x="1855" y="0"/>
                        <a:pt x="1427" y="155"/>
                        <a:pt x="1077" y="501"/>
                      </a:cubicBezTo>
                      <a:cubicBezTo>
                        <a:pt x="1" y="1578"/>
                        <a:pt x="763" y="3429"/>
                        <a:pt x="2287" y="3429"/>
                      </a:cubicBezTo>
                      <a:cubicBezTo>
                        <a:pt x="3230" y="3429"/>
                        <a:pt x="3993" y="2667"/>
                        <a:pt x="4005" y="1723"/>
                      </a:cubicBezTo>
                      <a:cubicBezTo>
                        <a:pt x="4005" y="689"/>
                        <a:pt x="3158" y="0"/>
                        <a:pt x="227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2" name="Google Shape;1352;p39"/>
                <p:cNvSpPr/>
                <p:nvPr/>
              </p:nvSpPr>
              <p:spPr>
                <a:xfrm>
                  <a:off x="4993123" y="3753094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0"/>
                      </a:moveTo>
                      <a:cubicBezTo>
                        <a:pt x="206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53" name="Google Shape;1353;p39"/>
              <p:cNvGrpSpPr/>
              <p:nvPr/>
            </p:nvGrpSpPr>
            <p:grpSpPr>
              <a:xfrm>
                <a:off x="5013768" y="3734312"/>
                <a:ext cx="31499" cy="26969"/>
                <a:chOff x="5013768" y="3734312"/>
                <a:chExt cx="31499" cy="26969"/>
              </a:xfrm>
            </p:grpSpPr>
            <p:sp>
              <p:nvSpPr>
                <p:cNvPr id="1354" name="Google Shape;1354;p39"/>
                <p:cNvSpPr/>
                <p:nvPr/>
              </p:nvSpPr>
              <p:spPr>
                <a:xfrm>
                  <a:off x="5013768" y="3734312"/>
                  <a:ext cx="31499" cy="26969"/>
                </a:xfrm>
                <a:custGeom>
                  <a:rect b="b" l="l" r="r" t="t"/>
                  <a:pathLst>
                    <a:path extrusionOk="0" h="3429" w="4005">
                      <a:moveTo>
                        <a:pt x="2281" y="1"/>
                      </a:moveTo>
                      <a:cubicBezTo>
                        <a:pt x="1858" y="1"/>
                        <a:pt x="1428" y="159"/>
                        <a:pt x="1077" y="513"/>
                      </a:cubicBezTo>
                      <a:cubicBezTo>
                        <a:pt x="1" y="1590"/>
                        <a:pt x="775" y="3429"/>
                        <a:pt x="2299" y="3429"/>
                      </a:cubicBezTo>
                      <a:cubicBezTo>
                        <a:pt x="3231" y="3417"/>
                        <a:pt x="3993" y="2655"/>
                        <a:pt x="4005" y="1711"/>
                      </a:cubicBezTo>
                      <a:cubicBezTo>
                        <a:pt x="3997" y="682"/>
                        <a:pt x="3157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5" name="Google Shape;1355;p39"/>
                <p:cNvSpPr/>
                <p:nvPr/>
              </p:nvSpPr>
              <p:spPr>
                <a:xfrm>
                  <a:off x="5028043" y="3743963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56" name="Google Shape;1356;p39"/>
              <p:cNvGrpSpPr/>
              <p:nvPr/>
            </p:nvGrpSpPr>
            <p:grpSpPr>
              <a:xfrm>
                <a:off x="5036703" y="3764545"/>
                <a:ext cx="31499" cy="26898"/>
                <a:chOff x="5036703" y="3764545"/>
                <a:chExt cx="31499" cy="26898"/>
              </a:xfrm>
            </p:grpSpPr>
            <p:sp>
              <p:nvSpPr>
                <p:cNvPr id="1357" name="Google Shape;1357;p39"/>
                <p:cNvSpPr/>
                <p:nvPr/>
              </p:nvSpPr>
              <p:spPr>
                <a:xfrm>
                  <a:off x="5036703" y="3764545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19"/>
                        <a:pt x="2298" y="3419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8" name="Google Shape;1358;p39"/>
                <p:cNvSpPr/>
                <p:nvPr/>
              </p:nvSpPr>
              <p:spPr>
                <a:xfrm>
                  <a:off x="5049641" y="3774211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59" name="Google Shape;1359;p39"/>
              <p:cNvGrpSpPr/>
              <p:nvPr/>
            </p:nvGrpSpPr>
            <p:grpSpPr>
              <a:xfrm>
                <a:off x="4953546" y="3768352"/>
                <a:ext cx="31405" cy="26898"/>
                <a:chOff x="4953546" y="3768352"/>
                <a:chExt cx="31405" cy="26898"/>
              </a:xfrm>
            </p:grpSpPr>
            <p:sp>
              <p:nvSpPr>
                <p:cNvPr id="1360" name="Google Shape;1360;p39"/>
                <p:cNvSpPr/>
                <p:nvPr/>
              </p:nvSpPr>
              <p:spPr>
                <a:xfrm>
                  <a:off x="4953546" y="3768352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1" y="0"/>
                      </a:moveTo>
                      <a:cubicBezTo>
                        <a:pt x="1852" y="0"/>
                        <a:pt x="1425" y="156"/>
                        <a:pt x="1077" y="504"/>
                      </a:cubicBezTo>
                      <a:cubicBezTo>
                        <a:pt x="1" y="1581"/>
                        <a:pt x="751" y="3419"/>
                        <a:pt x="2287" y="3419"/>
                      </a:cubicBezTo>
                      <a:cubicBezTo>
                        <a:pt x="3218" y="3419"/>
                        <a:pt x="3992" y="2657"/>
                        <a:pt x="3992" y="1726"/>
                      </a:cubicBezTo>
                      <a:cubicBezTo>
                        <a:pt x="3992" y="686"/>
                        <a:pt x="3150" y="0"/>
                        <a:pt x="22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1" name="Google Shape;1361;p39"/>
                <p:cNvSpPr/>
                <p:nvPr/>
              </p:nvSpPr>
              <p:spPr>
                <a:xfrm>
                  <a:off x="4966390" y="3778018"/>
                  <a:ext cx="8950" cy="7684"/>
                </a:xfrm>
                <a:custGeom>
                  <a:rect b="b" l="l" r="r" t="t"/>
                  <a:pathLst>
                    <a:path extrusionOk="0" h="977" w="1138">
                      <a:moveTo>
                        <a:pt x="654" y="1"/>
                      </a:moveTo>
                      <a:cubicBezTo>
                        <a:pt x="218" y="1"/>
                        <a:pt x="1" y="533"/>
                        <a:pt x="303" y="835"/>
                      </a:cubicBezTo>
                      <a:cubicBezTo>
                        <a:pt x="404" y="933"/>
                        <a:pt x="527" y="976"/>
                        <a:pt x="647" y="976"/>
                      </a:cubicBezTo>
                      <a:cubicBezTo>
                        <a:pt x="899" y="976"/>
                        <a:pt x="1138" y="784"/>
                        <a:pt x="1138" y="497"/>
                      </a:cubicBezTo>
                      <a:cubicBezTo>
                        <a:pt x="1138" y="218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62" name="Google Shape;1362;p39"/>
              <p:cNvGrpSpPr/>
              <p:nvPr/>
            </p:nvGrpSpPr>
            <p:grpSpPr>
              <a:xfrm>
                <a:off x="4964770" y="3814016"/>
                <a:ext cx="31499" cy="26993"/>
                <a:chOff x="4964770" y="3814016"/>
                <a:chExt cx="31499" cy="26993"/>
              </a:xfrm>
            </p:grpSpPr>
            <p:sp>
              <p:nvSpPr>
                <p:cNvPr id="1363" name="Google Shape;1363;p39"/>
                <p:cNvSpPr/>
                <p:nvPr/>
              </p:nvSpPr>
              <p:spPr>
                <a:xfrm>
                  <a:off x="4964770" y="3814016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4" name="Google Shape;1364;p39"/>
                <p:cNvSpPr/>
                <p:nvPr/>
              </p:nvSpPr>
              <p:spPr>
                <a:xfrm>
                  <a:off x="4977715" y="3823690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35"/>
                      </a:cubicBezTo>
                      <a:cubicBezTo>
                        <a:pt x="399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65" name="Google Shape;1365;p39"/>
              <p:cNvGrpSpPr/>
              <p:nvPr/>
            </p:nvGrpSpPr>
            <p:grpSpPr>
              <a:xfrm>
                <a:off x="4923290" y="3800504"/>
                <a:ext cx="31468" cy="26898"/>
                <a:chOff x="4923290" y="3800504"/>
                <a:chExt cx="31468" cy="26898"/>
              </a:xfrm>
            </p:grpSpPr>
            <p:sp>
              <p:nvSpPr>
                <p:cNvPr id="1366" name="Google Shape;1366;p39"/>
                <p:cNvSpPr/>
                <p:nvPr/>
              </p:nvSpPr>
              <p:spPr>
                <a:xfrm>
                  <a:off x="4923290" y="3800504"/>
                  <a:ext cx="31468" cy="26898"/>
                </a:xfrm>
                <a:custGeom>
                  <a:rect b="b" l="l" r="r" t="t"/>
                  <a:pathLst>
                    <a:path extrusionOk="0" h="3420" w="4001">
                      <a:moveTo>
                        <a:pt x="2276" y="1"/>
                      </a:moveTo>
                      <a:cubicBezTo>
                        <a:pt x="1855" y="1"/>
                        <a:pt x="1426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4001" y="683"/>
                        <a:pt x="3156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7" name="Google Shape;1367;p39"/>
                <p:cNvSpPr/>
                <p:nvPr/>
              </p:nvSpPr>
              <p:spPr>
                <a:xfrm>
                  <a:off x="4937470" y="3810178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68" name="Google Shape;1368;p39"/>
              <p:cNvGrpSpPr/>
              <p:nvPr/>
            </p:nvGrpSpPr>
            <p:grpSpPr>
              <a:xfrm>
                <a:off x="5108534" y="3650943"/>
                <a:ext cx="31405" cy="26993"/>
                <a:chOff x="5108534" y="3650943"/>
                <a:chExt cx="31405" cy="26993"/>
              </a:xfrm>
            </p:grpSpPr>
            <p:sp>
              <p:nvSpPr>
                <p:cNvPr id="1369" name="Google Shape;1369;p39"/>
                <p:cNvSpPr/>
                <p:nvPr/>
              </p:nvSpPr>
              <p:spPr>
                <a:xfrm>
                  <a:off x="5108534" y="3650943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0" name="Google Shape;1370;p39"/>
                <p:cNvSpPr/>
                <p:nvPr/>
              </p:nvSpPr>
              <p:spPr>
                <a:xfrm>
                  <a:off x="5122707" y="366061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71" name="Google Shape;1371;p39"/>
              <p:cNvGrpSpPr/>
              <p:nvPr/>
            </p:nvGrpSpPr>
            <p:grpSpPr>
              <a:xfrm>
                <a:off x="5119380" y="3760739"/>
                <a:ext cx="31499" cy="26993"/>
                <a:chOff x="5119380" y="3760739"/>
                <a:chExt cx="31499" cy="26993"/>
              </a:xfrm>
            </p:grpSpPr>
            <p:sp>
              <p:nvSpPr>
                <p:cNvPr id="1372" name="Google Shape;1372;p39"/>
                <p:cNvSpPr/>
                <p:nvPr/>
              </p:nvSpPr>
              <p:spPr>
                <a:xfrm>
                  <a:off x="5119380" y="3760739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3" name="Google Shape;1373;p39"/>
                <p:cNvSpPr/>
                <p:nvPr/>
              </p:nvSpPr>
              <p:spPr>
                <a:xfrm>
                  <a:off x="5132318" y="3770405"/>
                  <a:ext cx="8856" cy="7653"/>
                </a:xfrm>
                <a:custGeom>
                  <a:rect b="b" l="l" r="r" t="t"/>
                  <a:pathLst>
                    <a:path extrusionOk="0" h="973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0" y="972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74" name="Google Shape;1374;p39"/>
              <p:cNvGrpSpPr/>
              <p:nvPr/>
            </p:nvGrpSpPr>
            <p:grpSpPr>
              <a:xfrm>
                <a:off x="5119380" y="3788235"/>
                <a:ext cx="31499" cy="26993"/>
                <a:chOff x="5119380" y="3788235"/>
                <a:chExt cx="31499" cy="26993"/>
              </a:xfrm>
            </p:grpSpPr>
            <p:sp>
              <p:nvSpPr>
                <p:cNvPr id="1375" name="Google Shape;1375;p39"/>
                <p:cNvSpPr/>
                <p:nvPr/>
              </p:nvSpPr>
              <p:spPr>
                <a:xfrm>
                  <a:off x="5119380" y="3788235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19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6" name="Google Shape;1376;p39"/>
                <p:cNvSpPr/>
                <p:nvPr/>
              </p:nvSpPr>
              <p:spPr>
                <a:xfrm>
                  <a:off x="5132318" y="3797901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77" name="Google Shape;1377;p39"/>
              <p:cNvGrpSpPr/>
              <p:nvPr/>
            </p:nvGrpSpPr>
            <p:grpSpPr>
              <a:xfrm>
                <a:off x="5158005" y="3875284"/>
                <a:ext cx="31405" cy="27001"/>
                <a:chOff x="5158005" y="3875284"/>
                <a:chExt cx="31405" cy="27001"/>
              </a:xfrm>
            </p:grpSpPr>
            <p:sp>
              <p:nvSpPr>
                <p:cNvPr id="1378" name="Google Shape;1378;p39"/>
                <p:cNvSpPr/>
                <p:nvPr/>
              </p:nvSpPr>
              <p:spPr>
                <a:xfrm>
                  <a:off x="5158005" y="3875284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9" name="Google Shape;1379;p39"/>
                <p:cNvSpPr/>
                <p:nvPr/>
              </p:nvSpPr>
              <p:spPr>
                <a:xfrm>
                  <a:off x="5170848" y="3884958"/>
                  <a:ext cx="8950" cy="7645"/>
                </a:xfrm>
                <a:custGeom>
                  <a:rect b="b" l="l" r="r" t="t"/>
                  <a:pathLst>
                    <a:path extrusionOk="0" h="972" w="1138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6" y="926"/>
                        <a:pt x="531" y="972"/>
                        <a:pt x="652" y="972"/>
                      </a:cubicBezTo>
                      <a:cubicBezTo>
                        <a:pt x="902" y="972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80" name="Google Shape;1380;p39"/>
              <p:cNvGrpSpPr/>
              <p:nvPr/>
            </p:nvGrpSpPr>
            <p:grpSpPr>
              <a:xfrm>
                <a:off x="5233163" y="3764545"/>
                <a:ext cx="31499" cy="26898"/>
                <a:chOff x="5233163" y="3764545"/>
                <a:chExt cx="31499" cy="26898"/>
              </a:xfrm>
            </p:grpSpPr>
            <p:sp>
              <p:nvSpPr>
                <p:cNvPr id="1381" name="Google Shape;1381;p39"/>
                <p:cNvSpPr/>
                <p:nvPr/>
              </p:nvSpPr>
              <p:spPr>
                <a:xfrm>
                  <a:off x="5233163" y="3764545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2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2" name="Google Shape;1382;p39"/>
                <p:cNvSpPr/>
                <p:nvPr/>
              </p:nvSpPr>
              <p:spPr>
                <a:xfrm>
                  <a:off x="5246108" y="3774211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83" name="Google Shape;1383;p39"/>
              <p:cNvGrpSpPr/>
              <p:nvPr/>
            </p:nvGrpSpPr>
            <p:grpSpPr>
              <a:xfrm>
                <a:off x="5276168" y="3805545"/>
                <a:ext cx="31499" cy="26906"/>
                <a:chOff x="5276168" y="3805545"/>
                <a:chExt cx="31499" cy="26906"/>
              </a:xfrm>
            </p:grpSpPr>
            <p:sp>
              <p:nvSpPr>
                <p:cNvPr id="1384" name="Google Shape;1384;p39"/>
                <p:cNvSpPr/>
                <p:nvPr/>
              </p:nvSpPr>
              <p:spPr>
                <a:xfrm>
                  <a:off x="5276168" y="3805545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81" y="1"/>
                      </a:moveTo>
                      <a:cubicBezTo>
                        <a:pt x="1860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5" name="Google Shape;1385;p39"/>
                <p:cNvSpPr/>
                <p:nvPr/>
              </p:nvSpPr>
              <p:spPr>
                <a:xfrm>
                  <a:off x="5289106" y="3815219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1"/>
                      </a:moveTo>
                      <a:cubicBezTo>
                        <a:pt x="219" y="1"/>
                        <a:pt x="1" y="521"/>
                        <a:pt x="303" y="823"/>
                      </a:cubicBezTo>
                      <a:cubicBezTo>
                        <a:pt x="402" y="922"/>
                        <a:pt x="524" y="967"/>
                        <a:pt x="644" y="967"/>
                      </a:cubicBezTo>
                      <a:cubicBezTo>
                        <a:pt x="890" y="967"/>
                        <a:pt x="1126" y="778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86" name="Google Shape;1386;p39"/>
              <p:cNvGrpSpPr/>
              <p:nvPr/>
            </p:nvGrpSpPr>
            <p:grpSpPr>
              <a:xfrm>
                <a:off x="5294053" y="3851933"/>
                <a:ext cx="31405" cy="26945"/>
                <a:chOff x="5294053" y="3851933"/>
                <a:chExt cx="31405" cy="26945"/>
              </a:xfrm>
            </p:grpSpPr>
            <p:sp>
              <p:nvSpPr>
                <p:cNvPr id="1387" name="Google Shape;1387;p39"/>
                <p:cNvSpPr/>
                <p:nvPr/>
              </p:nvSpPr>
              <p:spPr>
                <a:xfrm>
                  <a:off x="5294053" y="3851933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1"/>
                      </a:moveTo>
                      <a:cubicBezTo>
                        <a:pt x="1854" y="1"/>
                        <a:pt x="1426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8" name="Google Shape;1388;p39"/>
                <p:cNvSpPr/>
                <p:nvPr/>
              </p:nvSpPr>
              <p:spPr>
                <a:xfrm>
                  <a:off x="5308234" y="3861552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63"/>
                        <a:pt x="218" y="968"/>
                        <a:pt x="484" y="968"/>
                      </a:cubicBezTo>
                      <a:cubicBezTo>
                        <a:pt x="750" y="968"/>
                        <a:pt x="968" y="763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89" name="Google Shape;1389;p39"/>
              <p:cNvGrpSpPr/>
              <p:nvPr/>
            </p:nvGrpSpPr>
            <p:grpSpPr>
              <a:xfrm>
                <a:off x="5341723" y="3851902"/>
                <a:ext cx="31405" cy="26977"/>
                <a:chOff x="5341723" y="3851902"/>
                <a:chExt cx="31405" cy="26977"/>
              </a:xfrm>
            </p:grpSpPr>
            <p:sp>
              <p:nvSpPr>
                <p:cNvPr id="1390" name="Google Shape;1390;p39"/>
                <p:cNvSpPr/>
                <p:nvPr/>
              </p:nvSpPr>
              <p:spPr>
                <a:xfrm>
                  <a:off x="5341723" y="3851902"/>
                  <a:ext cx="31405" cy="26977"/>
                </a:xfrm>
                <a:custGeom>
                  <a:rect b="b" l="l" r="r" t="t"/>
                  <a:pathLst>
                    <a:path extrusionOk="0" h="3430" w="3993">
                      <a:moveTo>
                        <a:pt x="2266" y="1"/>
                      </a:moveTo>
                      <a:cubicBezTo>
                        <a:pt x="1848" y="1"/>
                        <a:pt x="1423" y="156"/>
                        <a:pt x="1077" y="502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4"/>
                      </a:cubicBezTo>
                      <a:cubicBezTo>
                        <a:pt x="3992" y="690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1" name="Google Shape;1391;p39"/>
                <p:cNvSpPr/>
                <p:nvPr/>
              </p:nvSpPr>
              <p:spPr>
                <a:xfrm>
                  <a:off x="5354567" y="3861647"/>
                  <a:ext cx="8950" cy="7590"/>
                </a:xfrm>
                <a:custGeom>
                  <a:rect b="b" l="l" r="r" t="t"/>
                  <a:pathLst>
                    <a:path extrusionOk="0" h="965" w="1138">
                      <a:moveTo>
                        <a:pt x="654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7" y="964"/>
                        <a:pt x="646" y="964"/>
                      </a:cubicBezTo>
                      <a:cubicBezTo>
                        <a:pt x="898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92" name="Google Shape;1392;p39"/>
              <p:cNvGrpSpPr/>
              <p:nvPr/>
            </p:nvGrpSpPr>
            <p:grpSpPr>
              <a:xfrm>
                <a:off x="5054871" y="3507855"/>
                <a:ext cx="31405" cy="26993"/>
                <a:chOff x="5054871" y="3507855"/>
                <a:chExt cx="31405" cy="26993"/>
              </a:xfrm>
            </p:grpSpPr>
            <p:sp>
              <p:nvSpPr>
                <p:cNvPr id="1393" name="Google Shape;1393;p39"/>
                <p:cNvSpPr/>
                <p:nvPr/>
              </p:nvSpPr>
              <p:spPr>
                <a:xfrm>
                  <a:off x="5054871" y="3507855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31"/>
                        <a:pt x="2287" y="3431"/>
                      </a:cubicBezTo>
                      <a:cubicBezTo>
                        <a:pt x="3230" y="3431"/>
                        <a:pt x="3993" y="2657"/>
                        <a:pt x="3993" y="1714"/>
                      </a:cubicBezTo>
                      <a:cubicBezTo>
                        <a:pt x="3993" y="682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4" name="Google Shape;1394;p39"/>
                <p:cNvSpPr/>
                <p:nvPr/>
              </p:nvSpPr>
              <p:spPr>
                <a:xfrm>
                  <a:off x="5067715" y="3517521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1"/>
                      </a:moveTo>
                      <a:cubicBezTo>
                        <a:pt x="218" y="1"/>
                        <a:pt x="1" y="521"/>
                        <a:pt x="315" y="823"/>
                      </a:cubicBezTo>
                      <a:cubicBezTo>
                        <a:pt x="414" y="922"/>
                        <a:pt x="536" y="967"/>
                        <a:pt x="656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95" name="Google Shape;1395;p39"/>
              <p:cNvGrpSpPr/>
              <p:nvPr/>
            </p:nvGrpSpPr>
            <p:grpSpPr>
              <a:xfrm>
                <a:off x="4876579" y="3675325"/>
                <a:ext cx="31405" cy="26969"/>
                <a:chOff x="4876579" y="3675325"/>
                <a:chExt cx="31405" cy="26969"/>
              </a:xfrm>
            </p:grpSpPr>
            <p:sp>
              <p:nvSpPr>
                <p:cNvPr id="1396" name="Google Shape;1396;p39"/>
                <p:cNvSpPr/>
                <p:nvPr/>
              </p:nvSpPr>
              <p:spPr>
                <a:xfrm>
                  <a:off x="4876579" y="3675325"/>
                  <a:ext cx="31405" cy="26969"/>
                </a:xfrm>
                <a:custGeom>
                  <a:rect b="b" l="l" r="r" t="t"/>
                  <a:pathLst>
                    <a:path extrusionOk="0" h="3429" w="3993">
                      <a:moveTo>
                        <a:pt x="2266" y="0"/>
                      </a:moveTo>
                      <a:cubicBezTo>
                        <a:pt x="1848" y="0"/>
                        <a:pt x="1423" y="155"/>
                        <a:pt x="1077" y="501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3"/>
                      </a:cubicBezTo>
                      <a:cubicBezTo>
                        <a:pt x="3992" y="689"/>
                        <a:pt x="3146" y="0"/>
                        <a:pt x="22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7" name="Google Shape;1397;p39"/>
                <p:cNvSpPr/>
                <p:nvPr/>
              </p:nvSpPr>
              <p:spPr>
                <a:xfrm>
                  <a:off x="4889517" y="3684975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2" y="0"/>
                      </a:moveTo>
                      <a:cubicBezTo>
                        <a:pt x="218" y="12"/>
                        <a:pt x="0" y="520"/>
                        <a:pt x="303" y="835"/>
                      </a:cubicBezTo>
                      <a:cubicBezTo>
                        <a:pt x="400" y="932"/>
                        <a:pt x="520" y="976"/>
                        <a:pt x="638" y="976"/>
                      </a:cubicBezTo>
                      <a:cubicBezTo>
                        <a:pt x="886" y="976"/>
                        <a:pt x="1125" y="783"/>
                        <a:pt x="1125" y="496"/>
                      </a:cubicBezTo>
                      <a:cubicBezTo>
                        <a:pt x="1125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98" name="Google Shape;1398;p39"/>
              <p:cNvGrpSpPr/>
              <p:nvPr/>
            </p:nvGrpSpPr>
            <p:grpSpPr>
              <a:xfrm>
                <a:off x="4842233" y="3688333"/>
                <a:ext cx="31405" cy="26993"/>
                <a:chOff x="4842233" y="3688333"/>
                <a:chExt cx="31405" cy="26993"/>
              </a:xfrm>
            </p:grpSpPr>
            <p:sp>
              <p:nvSpPr>
                <p:cNvPr id="1399" name="Google Shape;1399;p39"/>
                <p:cNvSpPr/>
                <p:nvPr/>
              </p:nvSpPr>
              <p:spPr>
                <a:xfrm>
                  <a:off x="4842233" y="3688333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20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0" name="Google Shape;1400;p39"/>
                <p:cNvSpPr/>
                <p:nvPr/>
              </p:nvSpPr>
              <p:spPr>
                <a:xfrm>
                  <a:off x="4855076" y="3698094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64" y="1"/>
                      </a:moveTo>
                      <a:cubicBezTo>
                        <a:pt x="656" y="1"/>
                        <a:pt x="649" y="1"/>
                        <a:pt x="641" y="1"/>
                      </a:cubicBezTo>
                      <a:cubicBezTo>
                        <a:pt x="218" y="1"/>
                        <a:pt x="0" y="522"/>
                        <a:pt x="303" y="824"/>
                      </a:cubicBezTo>
                      <a:cubicBezTo>
                        <a:pt x="400" y="921"/>
                        <a:pt x="520" y="965"/>
                        <a:pt x="638" y="965"/>
                      </a:cubicBezTo>
                      <a:cubicBezTo>
                        <a:pt x="886" y="965"/>
                        <a:pt x="1125" y="772"/>
                        <a:pt x="1125" y="485"/>
                      </a:cubicBezTo>
                      <a:cubicBezTo>
                        <a:pt x="1125" y="215"/>
                        <a:pt x="931" y="1"/>
                        <a:pt x="66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01" name="Google Shape;1401;p39"/>
              <p:cNvGrpSpPr/>
              <p:nvPr/>
            </p:nvGrpSpPr>
            <p:grpSpPr>
              <a:xfrm>
                <a:off x="5187876" y="3608032"/>
                <a:ext cx="31405" cy="27001"/>
                <a:chOff x="5187876" y="3608032"/>
                <a:chExt cx="31405" cy="27001"/>
              </a:xfrm>
            </p:grpSpPr>
            <p:sp>
              <p:nvSpPr>
                <p:cNvPr id="1402" name="Google Shape;1402;p39"/>
                <p:cNvSpPr/>
                <p:nvPr/>
              </p:nvSpPr>
              <p:spPr>
                <a:xfrm>
                  <a:off x="5187876" y="3608032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3" name="Google Shape;1403;p39"/>
                <p:cNvSpPr/>
                <p:nvPr/>
              </p:nvSpPr>
              <p:spPr>
                <a:xfrm>
                  <a:off x="5202057" y="3617706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404" name="Google Shape;1404;p39"/>
              <p:cNvSpPr/>
              <p:nvPr/>
            </p:nvSpPr>
            <p:spPr>
              <a:xfrm>
                <a:off x="5142589" y="3410030"/>
                <a:ext cx="42542" cy="36525"/>
              </a:xfrm>
              <a:custGeom>
                <a:rect b="b" l="l" r="r" t="t"/>
                <a:pathLst>
                  <a:path extrusionOk="0" h="4644" w="5409">
                    <a:moveTo>
                      <a:pt x="3085" y="1"/>
                    </a:moveTo>
                    <a:cubicBezTo>
                      <a:pt x="2516" y="1"/>
                      <a:pt x="1935" y="213"/>
                      <a:pt x="1465" y="688"/>
                    </a:cubicBezTo>
                    <a:cubicBezTo>
                      <a:pt x="1" y="2140"/>
                      <a:pt x="1029" y="4632"/>
                      <a:pt x="3098" y="4644"/>
                    </a:cubicBezTo>
                    <a:cubicBezTo>
                      <a:pt x="4380" y="4632"/>
                      <a:pt x="5408" y="3603"/>
                      <a:pt x="5408" y="2321"/>
                    </a:cubicBezTo>
                    <a:cubicBezTo>
                      <a:pt x="5408" y="923"/>
                      <a:pt x="4270" y="1"/>
                      <a:pt x="308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Google Shape;1405;p39"/>
              <p:cNvSpPr/>
              <p:nvPr/>
            </p:nvSpPr>
            <p:spPr>
              <a:xfrm>
                <a:off x="5158382" y="3419720"/>
                <a:ext cx="17138" cy="17130"/>
              </a:xfrm>
              <a:custGeom>
                <a:rect b="b" l="l" r="r" t="t"/>
                <a:pathLst>
                  <a:path extrusionOk="0" h="2178" w="2179">
                    <a:moveTo>
                      <a:pt x="1090" y="0"/>
                    </a:moveTo>
                    <a:cubicBezTo>
                      <a:pt x="485" y="0"/>
                      <a:pt x="1" y="484"/>
                      <a:pt x="1" y="1089"/>
                    </a:cubicBezTo>
                    <a:cubicBezTo>
                      <a:pt x="1" y="1694"/>
                      <a:pt x="485" y="2178"/>
                      <a:pt x="1090" y="2178"/>
                    </a:cubicBezTo>
                    <a:cubicBezTo>
                      <a:pt x="1694" y="2178"/>
                      <a:pt x="2178" y="1694"/>
                      <a:pt x="2178" y="1089"/>
                    </a:cubicBezTo>
                    <a:cubicBezTo>
                      <a:pt x="2178" y="484"/>
                      <a:pt x="1694" y="0"/>
                      <a:pt x="109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06" name="Google Shape;1406;p39"/>
              <p:cNvGrpSpPr/>
              <p:nvPr/>
            </p:nvGrpSpPr>
            <p:grpSpPr>
              <a:xfrm>
                <a:off x="5269224" y="3304167"/>
                <a:ext cx="40253" cy="34402"/>
                <a:chOff x="5269224" y="3304167"/>
                <a:chExt cx="40253" cy="34402"/>
              </a:xfrm>
            </p:grpSpPr>
            <p:sp>
              <p:nvSpPr>
                <p:cNvPr id="1407" name="Google Shape;1407;p39"/>
                <p:cNvSpPr/>
                <p:nvPr/>
              </p:nvSpPr>
              <p:spPr>
                <a:xfrm>
                  <a:off x="5269224" y="3304167"/>
                  <a:ext cx="40253" cy="34402"/>
                </a:xfrm>
                <a:custGeom>
                  <a:rect b="b" l="l" r="r" t="t"/>
                  <a:pathLst>
                    <a:path extrusionOk="0" h="4374" w="5118">
                      <a:moveTo>
                        <a:pt x="2915" y="0"/>
                      </a:moveTo>
                      <a:cubicBezTo>
                        <a:pt x="2376" y="0"/>
                        <a:pt x="1827" y="201"/>
                        <a:pt x="1380" y="648"/>
                      </a:cubicBezTo>
                      <a:cubicBezTo>
                        <a:pt x="1" y="2015"/>
                        <a:pt x="980" y="4374"/>
                        <a:pt x="2928" y="4374"/>
                      </a:cubicBezTo>
                      <a:cubicBezTo>
                        <a:pt x="4126" y="4374"/>
                        <a:pt x="5105" y="3394"/>
                        <a:pt x="5118" y="2184"/>
                      </a:cubicBezTo>
                      <a:cubicBezTo>
                        <a:pt x="5109" y="869"/>
                        <a:pt x="4036" y="0"/>
                        <a:pt x="291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8" name="Google Shape;1408;p39"/>
                <p:cNvSpPr/>
                <p:nvPr/>
              </p:nvSpPr>
              <p:spPr>
                <a:xfrm>
                  <a:off x="5284639" y="3313826"/>
                  <a:ext cx="15132" cy="15140"/>
                </a:xfrm>
                <a:custGeom>
                  <a:rect b="b" l="l" r="r" t="t"/>
                  <a:pathLst>
                    <a:path extrusionOk="0" h="1925" w="1924">
                      <a:moveTo>
                        <a:pt x="968" y="1"/>
                      </a:moveTo>
                      <a:cubicBezTo>
                        <a:pt x="436" y="1"/>
                        <a:pt x="0" y="436"/>
                        <a:pt x="0" y="956"/>
                      </a:cubicBezTo>
                      <a:cubicBezTo>
                        <a:pt x="0" y="1489"/>
                        <a:pt x="436" y="1924"/>
                        <a:pt x="968" y="1924"/>
                      </a:cubicBezTo>
                      <a:cubicBezTo>
                        <a:pt x="1500" y="1924"/>
                        <a:pt x="1924" y="1489"/>
                        <a:pt x="1924" y="956"/>
                      </a:cubicBezTo>
                      <a:cubicBezTo>
                        <a:pt x="1924" y="436"/>
                        <a:pt x="1500" y="1"/>
                        <a:pt x="96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09" name="Google Shape;1409;p39"/>
              <p:cNvGrpSpPr/>
              <p:nvPr/>
            </p:nvGrpSpPr>
            <p:grpSpPr>
              <a:xfrm>
                <a:off x="5327354" y="3476615"/>
                <a:ext cx="49864" cy="42723"/>
                <a:chOff x="5327354" y="3476615"/>
                <a:chExt cx="49864" cy="42723"/>
              </a:xfrm>
            </p:grpSpPr>
            <p:sp>
              <p:nvSpPr>
                <p:cNvPr id="1410" name="Google Shape;1410;p39"/>
                <p:cNvSpPr/>
                <p:nvPr/>
              </p:nvSpPr>
              <p:spPr>
                <a:xfrm>
                  <a:off x="5327354" y="3476615"/>
                  <a:ext cx="49864" cy="42723"/>
                </a:xfrm>
                <a:custGeom>
                  <a:rect b="b" l="l" r="r" t="t"/>
                  <a:pathLst>
                    <a:path extrusionOk="0" h="5432" w="6340">
                      <a:moveTo>
                        <a:pt x="3602" y="1"/>
                      </a:moveTo>
                      <a:cubicBezTo>
                        <a:pt x="2936" y="1"/>
                        <a:pt x="2257" y="248"/>
                        <a:pt x="1706" y="799"/>
                      </a:cubicBezTo>
                      <a:cubicBezTo>
                        <a:pt x="1" y="2504"/>
                        <a:pt x="1210" y="5432"/>
                        <a:pt x="3630" y="5432"/>
                      </a:cubicBezTo>
                      <a:cubicBezTo>
                        <a:pt x="5118" y="5432"/>
                        <a:pt x="6339" y="4222"/>
                        <a:pt x="6339" y="2722"/>
                      </a:cubicBezTo>
                      <a:cubicBezTo>
                        <a:pt x="6339" y="1084"/>
                        <a:pt x="4998" y="1"/>
                        <a:pt x="360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1" name="Google Shape;1411;p39"/>
                <p:cNvSpPr/>
                <p:nvPr/>
              </p:nvSpPr>
              <p:spPr>
                <a:xfrm>
                  <a:off x="5340197" y="3486321"/>
                  <a:ext cx="27315" cy="23406"/>
                </a:xfrm>
                <a:custGeom>
                  <a:rect b="b" l="l" r="r" t="t"/>
                  <a:pathLst>
                    <a:path extrusionOk="0" h="2976" w="3473">
                      <a:moveTo>
                        <a:pt x="1985" y="0"/>
                      </a:moveTo>
                      <a:cubicBezTo>
                        <a:pt x="666" y="0"/>
                        <a:pt x="1" y="1597"/>
                        <a:pt x="944" y="2540"/>
                      </a:cubicBezTo>
                      <a:cubicBezTo>
                        <a:pt x="1245" y="2841"/>
                        <a:pt x="1614" y="2975"/>
                        <a:pt x="1977" y="2975"/>
                      </a:cubicBezTo>
                      <a:cubicBezTo>
                        <a:pt x="2739" y="2975"/>
                        <a:pt x="3473" y="2381"/>
                        <a:pt x="3473" y="1488"/>
                      </a:cubicBezTo>
                      <a:cubicBezTo>
                        <a:pt x="3473" y="665"/>
                        <a:pt x="2807" y="0"/>
                        <a:pt x="19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412" name="Google Shape;1412;p39"/>
              <p:cNvSpPr/>
              <p:nvPr/>
            </p:nvSpPr>
            <p:spPr>
              <a:xfrm>
                <a:off x="5290255" y="3703080"/>
                <a:ext cx="31397" cy="26898"/>
              </a:xfrm>
              <a:custGeom>
                <a:rect b="b" l="l" r="r" t="t"/>
                <a:pathLst>
                  <a:path extrusionOk="0" h="3420" w="3992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39"/>
              <p:cNvSpPr/>
              <p:nvPr/>
            </p:nvSpPr>
            <p:spPr>
              <a:xfrm>
                <a:off x="5304427" y="3712754"/>
                <a:ext cx="7621" cy="7621"/>
              </a:xfrm>
              <a:custGeom>
                <a:rect b="b" l="l" r="r" t="t"/>
                <a:pathLst>
                  <a:path extrusionOk="0" h="969" w="969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14" name="Google Shape;1414;p39"/>
              <p:cNvGrpSpPr/>
              <p:nvPr/>
            </p:nvGrpSpPr>
            <p:grpSpPr>
              <a:xfrm>
                <a:off x="5341723" y="3775957"/>
                <a:ext cx="31405" cy="26898"/>
                <a:chOff x="5341723" y="3775957"/>
                <a:chExt cx="31405" cy="26898"/>
              </a:xfrm>
            </p:grpSpPr>
            <p:sp>
              <p:nvSpPr>
                <p:cNvPr id="1415" name="Google Shape;1415;p39"/>
                <p:cNvSpPr/>
                <p:nvPr/>
              </p:nvSpPr>
              <p:spPr>
                <a:xfrm>
                  <a:off x="5341723" y="3775957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6" name="Google Shape;1416;p39"/>
                <p:cNvSpPr/>
                <p:nvPr/>
              </p:nvSpPr>
              <p:spPr>
                <a:xfrm>
                  <a:off x="5354567" y="3785631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2" y="922"/>
                        <a:pt x="525" y="966"/>
                        <a:pt x="646" y="966"/>
                      </a:cubicBezTo>
                      <a:cubicBezTo>
                        <a:pt x="896" y="966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17" name="Google Shape;1417;p39"/>
              <p:cNvGrpSpPr/>
              <p:nvPr/>
            </p:nvGrpSpPr>
            <p:grpSpPr>
              <a:xfrm>
                <a:off x="5439053" y="3699274"/>
                <a:ext cx="31405" cy="26898"/>
                <a:chOff x="5439053" y="3699274"/>
                <a:chExt cx="31405" cy="26898"/>
              </a:xfrm>
            </p:grpSpPr>
            <p:sp>
              <p:nvSpPr>
                <p:cNvPr id="1418" name="Google Shape;1418;p39"/>
                <p:cNvSpPr/>
                <p:nvPr/>
              </p:nvSpPr>
              <p:spPr>
                <a:xfrm>
                  <a:off x="5439053" y="3699274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9" name="Google Shape;1419;p39"/>
                <p:cNvSpPr/>
                <p:nvPr/>
              </p:nvSpPr>
              <p:spPr>
                <a:xfrm>
                  <a:off x="5453225" y="3708948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20" name="Google Shape;1420;p39"/>
              <p:cNvGrpSpPr/>
              <p:nvPr/>
            </p:nvGrpSpPr>
            <p:grpSpPr>
              <a:xfrm>
                <a:off x="5412414" y="3622307"/>
                <a:ext cx="31499" cy="26993"/>
                <a:chOff x="5412414" y="3622307"/>
                <a:chExt cx="31499" cy="26993"/>
              </a:xfrm>
            </p:grpSpPr>
            <p:sp>
              <p:nvSpPr>
                <p:cNvPr id="1421" name="Google Shape;1421;p39"/>
                <p:cNvSpPr/>
                <p:nvPr/>
              </p:nvSpPr>
              <p:spPr>
                <a:xfrm>
                  <a:off x="5412414" y="3622307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2" name="Google Shape;1422;p39"/>
                <p:cNvSpPr/>
                <p:nvPr/>
              </p:nvSpPr>
              <p:spPr>
                <a:xfrm>
                  <a:off x="5426681" y="3632075"/>
                  <a:ext cx="7527" cy="7519"/>
                </a:xfrm>
                <a:custGeom>
                  <a:rect b="b" l="l" r="r" t="t"/>
                  <a:pathLst>
                    <a:path extrusionOk="0" h="956" w="957">
                      <a:moveTo>
                        <a:pt x="485" y="0"/>
                      </a:moveTo>
                      <a:cubicBezTo>
                        <a:pt x="206" y="0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85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23" name="Google Shape;1423;p39"/>
              <p:cNvGrpSpPr/>
              <p:nvPr/>
            </p:nvGrpSpPr>
            <p:grpSpPr>
              <a:xfrm>
                <a:off x="5476254" y="3473949"/>
                <a:ext cx="26835" cy="26930"/>
                <a:chOff x="5476254" y="3473949"/>
                <a:chExt cx="26835" cy="26930"/>
              </a:xfrm>
            </p:grpSpPr>
            <p:sp>
              <p:nvSpPr>
                <p:cNvPr id="1424" name="Google Shape;1424;p39"/>
                <p:cNvSpPr/>
                <p:nvPr/>
              </p:nvSpPr>
              <p:spPr>
                <a:xfrm>
                  <a:off x="5476254" y="3473949"/>
                  <a:ext cx="26835" cy="26930"/>
                </a:xfrm>
                <a:custGeom>
                  <a:rect b="b" l="l" r="r" t="t"/>
                  <a:pathLst>
                    <a:path extrusionOk="0" h="3424" w="3412">
                      <a:moveTo>
                        <a:pt x="1706" y="1"/>
                      </a:moveTo>
                      <a:cubicBezTo>
                        <a:pt x="762" y="1"/>
                        <a:pt x="0" y="775"/>
                        <a:pt x="0" y="1718"/>
                      </a:cubicBezTo>
                      <a:cubicBezTo>
                        <a:pt x="0" y="2662"/>
                        <a:pt x="762" y="3424"/>
                        <a:pt x="1706" y="3424"/>
                      </a:cubicBezTo>
                      <a:cubicBezTo>
                        <a:pt x="2649" y="3424"/>
                        <a:pt x="3411" y="2662"/>
                        <a:pt x="3411" y="1718"/>
                      </a:cubicBezTo>
                      <a:cubicBezTo>
                        <a:pt x="3411" y="775"/>
                        <a:pt x="2649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5" name="Google Shape;1425;p39"/>
                <p:cNvSpPr/>
                <p:nvPr/>
              </p:nvSpPr>
              <p:spPr>
                <a:xfrm>
                  <a:off x="5485857" y="3483655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26" name="Google Shape;1426;p39"/>
              <p:cNvGrpSpPr/>
              <p:nvPr/>
            </p:nvGrpSpPr>
            <p:grpSpPr>
              <a:xfrm>
                <a:off x="5564547" y="3481594"/>
                <a:ext cx="31397" cy="26898"/>
                <a:chOff x="5564547" y="3481594"/>
                <a:chExt cx="31397" cy="26898"/>
              </a:xfrm>
            </p:grpSpPr>
            <p:sp>
              <p:nvSpPr>
                <p:cNvPr id="1427" name="Google Shape;1427;p39"/>
                <p:cNvSpPr/>
                <p:nvPr/>
              </p:nvSpPr>
              <p:spPr>
                <a:xfrm>
                  <a:off x="5564547" y="3481594"/>
                  <a:ext cx="31397" cy="26898"/>
                </a:xfrm>
                <a:custGeom>
                  <a:rect b="b" l="l" r="r" t="t"/>
                  <a:pathLst>
                    <a:path extrusionOk="0" h="3420" w="3992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8" name="Google Shape;1428;p39"/>
                <p:cNvSpPr/>
                <p:nvPr/>
              </p:nvSpPr>
              <p:spPr>
                <a:xfrm>
                  <a:off x="5578719" y="3491268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29" name="Google Shape;1429;p39"/>
              <p:cNvGrpSpPr/>
              <p:nvPr/>
            </p:nvGrpSpPr>
            <p:grpSpPr>
              <a:xfrm>
                <a:off x="5534101" y="3470174"/>
                <a:ext cx="31397" cy="26906"/>
                <a:chOff x="5534101" y="3470174"/>
                <a:chExt cx="31397" cy="26906"/>
              </a:xfrm>
            </p:grpSpPr>
            <p:sp>
              <p:nvSpPr>
                <p:cNvPr id="1430" name="Google Shape;1430;p39"/>
                <p:cNvSpPr/>
                <p:nvPr/>
              </p:nvSpPr>
              <p:spPr>
                <a:xfrm>
                  <a:off x="5534101" y="3470174"/>
                  <a:ext cx="31397" cy="26906"/>
                </a:xfrm>
                <a:custGeom>
                  <a:rect b="b" l="l" r="r" t="t"/>
                  <a:pathLst>
                    <a:path extrusionOk="0" h="3421" w="3992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1" name="Google Shape;1431;p39"/>
                <p:cNvSpPr/>
                <p:nvPr/>
              </p:nvSpPr>
              <p:spPr>
                <a:xfrm>
                  <a:off x="5546945" y="3479848"/>
                  <a:ext cx="8950" cy="7582"/>
                </a:xfrm>
                <a:custGeom>
                  <a:rect b="b" l="l" r="r" t="t"/>
                  <a:pathLst>
                    <a:path extrusionOk="0" h="964" w="1138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6" y="964"/>
                        <a:pt x="646" y="964"/>
                      </a:cubicBezTo>
                      <a:cubicBezTo>
                        <a:pt x="898" y="964"/>
                        <a:pt x="1137" y="771"/>
                        <a:pt x="1137" y="484"/>
                      </a:cubicBezTo>
                      <a:cubicBezTo>
                        <a:pt x="1137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32" name="Google Shape;1432;p39"/>
              <p:cNvGrpSpPr/>
              <p:nvPr/>
            </p:nvGrpSpPr>
            <p:grpSpPr>
              <a:xfrm>
                <a:off x="5610879" y="3314486"/>
                <a:ext cx="31499" cy="26938"/>
                <a:chOff x="5610879" y="3314486"/>
                <a:chExt cx="31499" cy="26938"/>
              </a:xfrm>
            </p:grpSpPr>
            <p:sp>
              <p:nvSpPr>
                <p:cNvPr id="1433" name="Google Shape;1433;p39"/>
                <p:cNvSpPr/>
                <p:nvPr/>
              </p:nvSpPr>
              <p:spPr>
                <a:xfrm>
                  <a:off x="5610879" y="3314486"/>
                  <a:ext cx="31499" cy="26938"/>
                </a:xfrm>
                <a:custGeom>
                  <a:rect b="b" l="l" r="r" t="t"/>
                  <a:pathLst>
                    <a:path extrusionOk="0" h="3425" w="4005">
                      <a:moveTo>
                        <a:pt x="2285" y="0"/>
                      </a:moveTo>
                      <a:cubicBezTo>
                        <a:pt x="1865" y="0"/>
                        <a:pt x="1437" y="157"/>
                        <a:pt x="1089" y="509"/>
                      </a:cubicBezTo>
                      <a:cubicBezTo>
                        <a:pt x="0" y="1586"/>
                        <a:pt x="774" y="3425"/>
                        <a:pt x="2299" y="3425"/>
                      </a:cubicBezTo>
                      <a:cubicBezTo>
                        <a:pt x="3242" y="3425"/>
                        <a:pt x="4004" y="2663"/>
                        <a:pt x="4004" y="1719"/>
                      </a:cubicBezTo>
                      <a:cubicBezTo>
                        <a:pt x="4004" y="688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4" name="Google Shape;1434;p39"/>
                <p:cNvSpPr/>
                <p:nvPr/>
              </p:nvSpPr>
              <p:spPr>
                <a:xfrm>
                  <a:off x="5623817" y="3324192"/>
                  <a:ext cx="8950" cy="7590"/>
                </a:xfrm>
                <a:custGeom>
                  <a:rect b="b" l="l" r="r" t="t"/>
                  <a:pathLst>
                    <a:path extrusionOk="0" h="965" w="1138">
                      <a:moveTo>
                        <a:pt x="675" y="1"/>
                      </a:moveTo>
                      <a:cubicBezTo>
                        <a:pt x="668" y="1"/>
                        <a:pt x="661" y="1"/>
                        <a:pt x="654" y="1"/>
                      </a:cubicBezTo>
                      <a:cubicBezTo>
                        <a:pt x="218" y="1"/>
                        <a:pt x="0" y="509"/>
                        <a:pt x="303" y="824"/>
                      </a:cubicBezTo>
                      <a:cubicBezTo>
                        <a:pt x="404" y="921"/>
                        <a:pt x="525" y="965"/>
                        <a:pt x="644" y="965"/>
                      </a:cubicBezTo>
                      <a:cubicBezTo>
                        <a:pt x="893" y="965"/>
                        <a:pt x="1129" y="772"/>
                        <a:pt x="1137" y="485"/>
                      </a:cubicBezTo>
                      <a:cubicBezTo>
                        <a:pt x="1137" y="214"/>
                        <a:pt x="931" y="1"/>
                        <a:pt x="67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35" name="Google Shape;1435;p39"/>
              <p:cNvGrpSpPr/>
              <p:nvPr/>
            </p:nvGrpSpPr>
            <p:grpSpPr>
              <a:xfrm>
                <a:off x="4834525" y="3501382"/>
                <a:ext cx="31499" cy="26898"/>
                <a:chOff x="4834525" y="3501382"/>
                <a:chExt cx="31499" cy="26898"/>
              </a:xfrm>
            </p:grpSpPr>
            <p:sp>
              <p:nvSpPr>
                <p:cNvPr id="1436" name="Google Shape;1436;p39"/>
                <p:cNvSpPr/>
                <p:nvPr/>
              </p:nvSpPr>
              <p:spPr>
                <a:xfrm>
                  <a:off x="4834525" y="3501382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7" name="Google Shape;1437;p39"/>
                <p:cNvSpPr/>
                <p:nvPr/>
              </p:nvSpPr>
              <p:spPr>
                <a:xfrm>
                  <a:off x="4847463" y="3511056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0"/>
                      </a:moveTo>
                      <a:cubicBezTo>
                        <a:pt x="218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38" name="Google Shape;1438;p39"/>
              <p:cNvGrpSpPr/>
              <p:nvPr/>
            </p:nvGrpSpPr>
            <p:grpSpPr>
              <a:xfrm>
                <a:off x="4898460" y="3580158"/>
                <a:ext cx="31405" cy="26898"/>
                <a:chOff x="4898460" y="3580158"/>
                <a:chExt cx="31405" cy="26898"/>
              </a:xfrm>
            </p:grpSpPr>
            <p:sp>
              <p:nvSpPr>
                <p:cNvPr id="1439" name="Google Shape;1439;p39"/>
                <p:cNvSpPr/>
                <p:nvPr/>
              </p:nvSpPr>
              <p:spPr>
                <a:xfrm>
                  <a:off x="4898460" y="3580158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0" name="Google Shape;1440;p39"/>
                <p:cNvSpPr/>
                <p:nvPr/>
              </p:nvSpPr>
              <p:spPr>
                <a:xfrm>
                  <a:off x="4911303" y="3589832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41" name="Google Shape;1441;p39"/>
              <p:cNvGrpSpPr/>
              <p:nvPr/>
            </p:nvGrpSpPr>
            <p:grpSpPr>
              <a:xfrm>
                <a:off x="4882667" y="3608032"/>
                <a:ext cx="31499" cy="27001"/>
                <a:chOff x="4882667" y="3608032"/>
                <a:chExt cx="31499" cy="27001"/>
              </a:xfrm>
            </p:grpSpPr>
            <p:sp>
              <p:nvSpPr>
                <p:cNvPr id="1442" name="Google Shape;1442;p39"/>
                <p:cNvSpPr/>
                <p:nvPr/>
              </p:nvSpPr>
              <p:spPr>
                <a:xfrm>
                  <a:off x="4882667" y="3608032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6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20"/>
                        <a:pt x="4004" y="2658"/>
                        <a:pt x="4004" y="1715"/>
                      </a:cubicBezTo>
                      <a:cubicBezTo>
                        <a:pt x="4004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3" name="Google Shape;1443;p39"/>
                <p:cNvSpPr/>
                <p:nvPr/>
              </p:nvSpPr>
              <p:spPr>
                <a:xfrm>
                  <a:off x="4895605" y="3617706"/>
                  <a:ext cx="8950" cy="7653"/>
                </a:xfrm>
                <a:custGeom>
                  <a:rect b="b" l="l" r="r" t="t"/>
                  <a:pathLst>
                    <a:path extrusionOk="0" h="973" w="1138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1" y="972"/>
                        <a:pt x="1130" y="778"/>
                        <a:pt x="1138" y="485"/>
                      </a:cubicBezTo>
                      <a:cubicBezTo>
                        <a:pt x="1138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44" name="Google Shape;1444;p39"/>
              <p:cNvGrpSpPr/>
              <p:nvPr/>
            </p:nvGrpSpPr>
            <p:grpSpPr>
              <a:xfrm>
                <a:off x="4843373" y="3631407"/>
                <a:ext cx="16273" cy="16186"/>
                <a:chOff x="4843373" y="3631407"/>
                <a:chExt cx="16273" cy="16186"/>
              </a:xfrm>
            </p:grpSpPr>
            <p:sp>
              <p:nvSpPr>
                <p:cNvPr id="1445" name="Google Shape;1445;p39"/>
                <p:cNvSpPr/>
                <p:nvPr/>
              </p:nvSpPr>
              <p:spPr>
                <a:xfrm>
                  <a:off x="4843373" y="3631407"/>
                  <a:ext cx="16273" cy="16186"/>
                </a:xfrm>
                <a:custGeom>
                  <a:rect b="b" l="l" r="r" t="t"/>
                  <a:pathLst>
                    <a:path extrusionOk="0" h="2058" w="2069">
                      <a:moveTo>
                        <a:pt x="1029" y="1"/>
                      </a:moveTo>
                      <a:cubicBezTo>
                        <a:pt x="460" y="1"/>
                        <a:pt x="0" y="460"/>
                        <a:pt x="0" y="1029"/>
                      </a:cubicBezTo>
                      <a:cubicBezTo>
                        <a:pt x="0" y="1597"/>
                        <a:pt x="460" y="2057"/>
                        <a:pt x="1029" y="2057"/>
                      </a:cubicBezTo>
                      <a:cubicBezTo>
                        <a:pt x="1609" y="2057"/>
                        <a:pt x="2069" y="1597"/>
                        <a:pt x="2069" y="1029"/>
                      </a:cubicBezTo>
                      <a:cubicBezTo>
                        <a:pt x="2069" y="460"/>
                        <a:pt x="1609" y="1"/>
                        <a:pt x="10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6" name="Google Shape;1446;p39"/>
                <p:cNvSpPr/>
                <p:nvPr/>
              </p:nvSpPr>
              <p:spPr>
                <a:xfrm>
                  <a:off x="4849178" y="3637211"/>
                  <a:ext cx="4672" cy="4577"/>
                </a:xfrm>
                <a:custGeom>
                  <a:rect b="b" l="l" r="r" t="t"/>
                  <a:pathLst>
                    <a:path extrusionOk="0" h="582" w="594">
                      <a:moveTo>
                        <a:pt x="291" y="1"/>
                      </a:moveTo>
                      <a:cubicBezTo>
                        <a:pt x="133" y="1"/>
                        <a:pt x="0" y="134"/>
                        <a:pt x="0" y="291"/>
                      </a:cubicBezTo>
                      <a:cubicBezTo>
                        <a:pt x="0" y="460"/>
                        <a:pt x="133" y="581"/>
                        <a:pt x="291" y="581"/>
                      </a:cubicBezTo>
                      <a:cubicBezTo>
                        <a:pt x="460" y="581"/>
                        <a:pt x="593" y="460"/>
                        <a:pt x="593" y="291"/>
                      </a:cubicBezTo>
                      <a:cubicBezTo>
                        <a:pt x="593" y="134"/>
                        <a:pt x="460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47" name="Google Shape;1447;p39"/>
              <p:cNvGrpSpPr/>
              <p:nvPr/>
            </p:nvGrpSpPr>
            <p:grpSpPr>
              <a:xfrm>
                <a:off x="4727773" y="3591578"/>
                <a:ext cx="31499" cy="26898"/>
                <a:chOff x="4727773" y="3591578"/>
                <a:chExt cx="31499" cy="26898"/>
              </a:xfrm>
            </p:grpSpPr>
            <p:sp>
              <p:nvSpPr>
                <p:cNvPr id="1448" name="Google Shape;1448;p39"/>
                <p:cNvSpPr/>
                <p:nvPr/>
              </p:nvSpPr>
              <p:spPr>
                <a:xfrm>
                  <a:off x="4727773" y="3591578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9" name="Google Shape;1449;p39"/>
                <p:cNvSpPr/>
                <p:nvPr/>
              </p:nvSpPr>
              <p:spPr>
                <a:xfrm>
                  <a:off x="4740719" y="3601244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2" y="824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450" name="Google Shape;1450;p39"/>
              <p:cNvSpPr/>
              <p:nvPr/>
            </p:nvSpPr>
            <p:spPr>
              <a:xfrm>
                <a:off x="4652041" y="3622590"/>
                <a:ext cx="31405" cy="26906"/>
              </a:xfrm>
              <a:custGeom>
                <a:rect b="b" l="l" r="r" t="t"/>
                <a:pathLst>
                  <a:path extrusionOk="0" h="3421" w="3993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39"/>
              <p:cNvSpPr/>
              <p:nvPr/>
            </p:nvSpPr>
            <p:spPr>
              <a:xfrm>
                <a:off x="4666222" y="3632264"/>
                <a:ext cx="7613" cy="7621"/>
              </a:xfrm>
              <a:custGeom>
                <a:rect b="b" l="l" r="r" t="t"/>
                <a:pathLst>
                  <a:path extrusionOk="0" h="969" w="968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52" name="Google Shape;1452;p39"/>
              <p:cNvGrpSpPr/>
              <p:nvPr/>
            </p:nvGrpSpPr>
            <p:grpSpPr>
              <a:xfrm>
                <a:off x="4609421" y="3577398"/>
                <a:ext cx="31499" cy="27001"/>
                <a:chOff x="4609421" y="3577398"/>
                <a:chExt cx="31499" cy="27001"/>
              </a:xfrm>
            </p:grpSpPr>
            <p:sp>
              <p:nvSpPr>
                <p:cNvPr id="1453" name="Google Shape;1453;p39"/>
                <p:cNvSpPr/>
                <p:nvPr/>
              </p:nvSpPr>
              <p:spPr>
                <a:xfrm>
                  <a:off x="4609421" y="3577398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4005" y="1714"/>
                      </a:cubicBezTo>
                      <a:cubicBezTo>
                        <a:pt x="3996" y="683"/>
                        <a:pt x="3152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4" name="Google Shape;1454;p39"/>
                <p:cNvSpPr/>
                <p:nvPr/>
              </p:nvSpPr>
              <p:spPr>
                <a:xfrm>
                  <a:off x="4623594" y="3587072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55" name="Google Shape;1455;p39"/>
              <p:cNvGrpSpPr/>
              <p:nvPr/>
            </p:nvGrpSpPr>
            <p:grpSpPr>
              <a:xfrm>
                <a:off x="4649289" y="3577398"/>
                <a:ext cx="31499" cy="27001"/>
                <a:chOff x="4649289" y="3577398"/>
                <a:chExt cx="31499" cy="27001"/>
              </a:xfrm>
            </p:grpSpPr>
            <p:sp>
              <p:nvSpPr>
                <p:cNvPr id="1456" name="Google Shape;1456;p39"/>
                <p:cNvSpPr/>
                <p:nvPr/>
              </p:nvSpPr>
              <p:spPr>
                <a:xfrm>
                  <a:off x="4649289" y="3577398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7" name="Google Shape;1457;p39"/>
                <p:cNvSpPr/>
                <p:nvPr/>
              </p:nvSpPr>
              <p:spPr>
                <a:xfrm>
                  <a:off x="4662227" y="3587072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35"/>
                      </a:cubicBezTo>
                      <a:cubicBezTo>
                        <a:pt x="400" y="932"/>
                        <a:pt x="519" y="976"/>
                        <a:pt x="636" y="976"/>
                      </a:cubicBezTo>
                      <a:cubicBezTo>
                        <a:pt x="885" y="976"/>
                        <a:pt x="1125" y="780"/>
                        <a:pt x="1125" y="484"/>
                      </a:cubicBezTo>
                      <a:cubicBezTo>
                        <a:pt x="1125" y="218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58" name="Google Shape;1458;p39"/>
              <p:cNvGrpSpPr/>
              <p:nvPr/>
            </p:nvGrpSpPr>
            <p:grpSpPr>
              <a:xfrm>
                <a:off x="4605614" y="3639523"/>
                <a:ext cx="31499" cy="26906"/>
                <a:chOff x="4605614" y="3639523"/>
                <a:chExt cx="31499" cy="26906"/>
              </a:xfrm>
            </p:grpSpPr>
            <p:sp>
              <p:nvSpPr>
                <p:cNvPr id="1459" name="Google Shape;1459;p39"/>
                <p:cNvSpPr/>
                <p:nvPr/>
              </p:nvSpPr>
              <p:spPr>
                <a:xfrm>
                  <a:off x="4605614" y="3639523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76" y="1"/>
                      </a:moveTo>
                      <a:cubicBezTo>
                        <a:pt x="1855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4005" y="1715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0" name="Google Shape;1460;p39"/>
                <p:cNvSpPr/>
                <p:nvPr/>
              </p:nvSpPr>
              <p:spPr>
                <a:xfrm>
                  <a:off x="4619795" y="3649197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61" name="Google Shape;1461;p39"/>
              <p:cNvGrpSpPr/>
              <p:nvPr/>
            </p:nvGrpSpPr>
            <p:grpSpPr>
              <a:xfrm>
                <a:off x="4785149" y="3618846"/>
                <a:ext cx="26930" cy="26843"/>
                <a:chOff x="4785149" y="3618846"/>
                <a:chExt cx="26930" cy="26843"/>
              </a:xfrm>
            </p:grpSpPr>
            <p:sp>
              <p:nvSpPr>
                <p:cNvPr id="1462" name="Google Shape;1462;p39"/>
                <p:cNvSpPr/>
                <p:nvPr/>
              </p:nvSpPr>
              <p:spPr>
                <a:xfrm>
                  <a:off x="4785149" y="3618846"/>
                  <a:ext cx="26930" cy="26843"/>
                </a:xfrm>
                <a:custGeom>
                  <a:rect b="b" l="l" r="r" t="t"/>
                  <a:pathLst>
                    <a:path extrusionOk="0" h="3413" w="3424">
                      <a:moveTo>
                        <a:pt x="1718" y="1"/>
                      </a:moveTo>
                      <a:cubicBezTo>
                        <a:pt x="774" y="1"/>
                        <a:pt x="0" y="763"/>
                        <a:pt x="0" y="1707"/>
                      </a:cubicBezTo>
                      <a:cubicBezTo>
                        <a:pt x="0" y="2650"/>
                        <a:pt x="774" y="3412"/>
                        <a:pt x="1718" y="3412"/>
                      </a:cubicBezTo>
                      <a:cubicBezTo>
                        <a:pt x="2662" y="3412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3" name="Google Shape;1463;p39"/>
                <p:cNvSpPr/>
                <p:nvPr/>
              </p:nvSpPr>
              <p:spPr>
                <a:xfrm>
                  <a:off x="4793611" y="3628457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2" y="1"/>
                      </a:moveTo>
                      <a:cubicBezTo>
                        <a:pt x="206" y="1"/>
                        <a:pt x="1" y="521"/>
                        <a:pt x="303" y="823"/>
                      </a:cubicBezTo>
                      <a:cubicBezTo>
                        <a:pt x="401" y="921"/>
                        <a:pt x="521" y="964"/>
                        <a:pt x="639" y="964"/>
                      </a:cubicBezTo>
                      <a:cubicBezTo>
                        <a:pt x="887" y="964"/>
                        <a:pt x="1126" y="772"/>
                        <a:pt x="1126" y="485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64" name="Google Shape;1464;p39"/>
              <p:cNvGrpSpPr/>
              <p:nvPr/>
            </p:nvGrpSpPr>
            <p:grpSpPr>
              <a:xfrm>
                <a:off x="4810167" y="3601567"/>
                <a:ext cx="31405" cy="26898"/>
                <a:chOff x="4810167" y="3601567"/>
                <a:chExt cx="31405" cy="26898"/>
              </a:xfrm>
            </p:grpSpPr>
            <p:sp>
              <p:nvSpPr>
                <p:cNvPr id="1465" name="Google Shape;1465;p39"/>
                <p:cNvSpPr/>
                <p:nvPr/>
              </p:nvSpPr>
              <p:spPr>
                <a:xfrm>
                  <a:off x="4810167" y="3601567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6" name="Google Shape;1466;p39"/>
                <p:cNvSpPr/>
                <p:nvPr/>
              </p:nvSpPr>
              <p:spPr>
                <a:xfrm>
                  <a:off x="4824348" y="3611241"/>
                  <a:ext cx="7613" cy="7613"/>
                </a:xfrm>
                <a:custGeom>
                  <a:rect b="b" l="l" r="r" t="t"/>
                  <a:pathLst>
                    <a:path extrusionOk="0" h="968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67" name="Google Shape;1467;p39"/>
              <p:cNvGrpSpPr/>
              <p:nvPr/>
            </p:nvGrpSpPr>
            <p:grpSpPr>
              <a:xfrm>
                <a:off x="4831002" y="3373230"/>
                <a:ext cx="31405" cy="26898"/>
                <a:chOff x="4831002" y="3373230"/>
                <a:chExt cx="31405" cy="26898"/>
              </a:xfrm>
            </p:grpSpPr>
            <p:sp>
              <p:nvSpPr>
                <p:cNvPr id="1468" name="Google Shape;1468;p39"/>
                <p:cNvSpPr/>
                <p:nvPr/>
              </p:nvSpPr>
              <p:spPr>
                <a:xfrm>
                  <a:off x="4831002" y="3373230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9" name="Google Shape;1469;p39"/>
                <p:cNvSpPr/>
                <p:nvPr/>
              </p:nvSpPr>
              <p:spPr>
                <a:xfrm>
                  <a:off x="4845182" y="3382896"/>
                  <a:ext cx="7519" cy="7621"/>
                </a:xfrm>
                <a:custGeom>
                  <a:rect b="b" l="l" r="r" t="t"/>
                  <a:pathLst>
                    <a:path extrusionOk="0" h="969" w="956">
                      <a:moveTo>
                        <a:pt x="472" y="1"/>
                      </a:moveTo>
                      <a:cubicBezTo>
                        <a:pt x="206" y="1"/>
                        <a:pt x="0" y="219"/>
                        <a:pt x="0" y="485"/>
                      </a:cubicBezTo>
                      <a:cubicBezTo>
                        <a:pt x="0" y="751"/>
                        <a:pt x="206" y="969"/>
                        <a:pt x="472" y="969"/>
                      </a:cubicBezTo>
                      <a:cubicBezTo>
                        <a:pt x="750" y="969"/>
                        <a:pt x="956" y="751"/>
                        <a:pt x="956" y="485"/>
                      </a:cubicBezTo>
                      <a:cubicBezTo>
                        <a:pt x="956" y="219"/>
                        <a:pt x="750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70" name="Google Shape;1470;p39"/>
              <p:cNvGrpSpPr/>
              <p:nvPr/>
            </p:nvGrpSpPr>
            <p:grpSpPr>
              <a:xfrm>
                <a:off x="4719311" y="3355054"/>
                <a:ext cx="31499" cy="27001"/>
                <a:chOff x="4719311" y="3355054"/>
                <a:chExt cx="31499" cy="27001"/>
              </a:xfrm>
            </p:grpSpPr>
            <p:sp>
              <p:nvSpPr>
                <p:cNvPr id="1471" name="Google Shape;1471;p39"/>
                <p:cNvSpPr/>
                <p:nvPr/>
              </p:nvSpPr>
              <p:spPr>
                <a:xfrm>
                  <a:off x="4719311" y="3355054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7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2" name="Google Shape;1472;p39"/>
                <p:cNvSpPr/>
                <p:nvPr/>
              </p:nvSpPr>
              <p:spPr>
                <a:xfrm>
                  <a:off x="4733578" y="3364822"/>
                  <a:ext cx="7527" cy="7527"/>
                </a:xfrm>
                <a:custGeom>
                  <a:rect b="b" l="l" r="r" t="t"/>
                  <a:pathLst>
                    <a:path extrusionOk="0" h="957" w="957">
                      <a:moveTo>
                        <a:pt x="473" y="1"/>
                      </a:moveTo>
                      <a:cubicBezTo>
                        <a:pt x="206" y="1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73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1"/>
                        <a:pt x="47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73" name="Google Shape;1473;p39"/>
              <p:cNvGrpSpPr/>
              <p:nvPr/>
            </p:nvGrpSpPr>
            <p:grpSpPr>
              <a:xfrm>
                <a:off x="4798755" y="3450260"/>
                <a:ext cx="26930" cy="26930"/>
                <a:chOff x="4798755" y="3450260"/>
                <a:chExt cx="26930" cy="26930"/>
              </a:xfrm>
            </p:grpSpPr>
            <p:sp>
              <p:nvSpPr>
                <p:cNvPr id="1474" name="Google Shape;1474;p39"/>
                <p:cNvSpPr/>
                <p:nvPr/>
              </p:nvSpPr>
              <p:spPr>
                <a:xfrm>
                  <a:off x="4798755" y="3450260"/>
                  <a:ext cx="26930" cy="26930"/>
                </a:xfrm>
                <a:custGeom>
                  <a:rect b="b" l="l" r="r" t="t"/>
                  <a:pathLst>
                    <a:path extrusionOk="0" h="3424" w="3424">
                      <a:moveTo>
                        <a:pt x="1718" y="0"/>
                      </a:moveTo>
                      <a:cubicBezTo>
                        <a:pt x="774" y="0"/>
                        <a:pt x="0" y="763"/>
                        <a:pt x="0" y="1706"/>
                      </a:cubicBezTo>
                      <a:cubicBezTo>
                        <a:pt x="0" y="2650"/>
                        <a:pt x="774" y="3424"/>
                        <a:pt x="1718" y="3424"/>
                      </a:cubicBezTo>
                      <a:cubicBezTo>
                        <a:pt x="2661" y="3424"/>
                        <a:pt x="3423" y="2650"/>
                        <a:pt x="3423" y="1706"/>
                      </a:cubicBezTo>
                      <a:cubicBezTo>
                        <a:pt x="3423" y="763"/>
                        <a:pt x="2661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5" name="Google Shape;1475;p39"/>
                <p:cNvSpPr/>
                <p:nvPr/>
              </p:nvSpPr>
              <p:spPr>
                <a:xfrm>
                  <a:off x="4807218" y="3459871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0"/>
                      </a:moveTo>
                      <a:cubicBezTo>
                        <a:pt x="206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76" name="Google Shape;1476;p39"/>
              <p:cNvGrpSpPr/>
              <p:nvPr/>
            </p:nvGrpSpPr>
            <p:grpSpPr>
              <a:xfrm>
                <a:off x="4645576" y="3467555"/>
                <a:ext cx="31405" cy="26953"/>
                <a:chOff x="4645576" y="3467555"/>
                <a:chExt cx="31405" cy="26953"/>
              </a:xfrm>
            </p:grpSpPr>
            <p:sp>
              <p:nvSpPr>
                <p:cNvPr id="1477" name="Google Shape;1477;p39"/>
                <p:cNvSpPr/>
                <p:nvPr/>
              </p:nvSpPr>
              <p:spPr>
                <a:xfrm>
                  <a:off x="4645576" y="3467555"/>
                  <a:ext cx="31405" cy="26953"/>
                </a:xfrm>
                <a:custGeom>
                  <a:rect b="b" l="l" r="r" t="t"/>
                  <a:pathLst>
                    <a:path extrusionOk="0" h="3427" w="3993">
                      <a:moveTo>
                        <a:pt x="2272" y="0"/>
                      </a:moveTo>
                      <a:cubicBezTo>
                        <a:pt x="1853" y="0"/>
                        <a:pt x="1425" y="155"/>
                        <a:pt x="1077" y="499"/>
                      </a:cubicBezTo>
                      <a:cubicBezTo>
                        <a:pt x="0" y="1576"/>
                        <a:pt x="750" y="3414"/>
                        <a:pt x="2274" y="3426"/>
                      </a:cubicBezTo>
                      <a:cubicBezTo>
                        <a:pt x="3218" y="3426"/>
                        <a:pt x="3992" y="2652"/>
                        <a:pt x="3992" y="1709"/>
                      </a:cubicBezTo>
                      <a:cubicBezTo>
                        <a:pt x="3992" y="677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8" name="Google Shape;1478;p39"/>
                <p:cNvSpPr/>
                <p:nvPr/>
              </p:nvSpPr>
              <p:spPr>
                <a:xfrm>
                  <a:off x="4659749" y="3477182"/>
                  <a:ext cx="7527" cy="7621"/>
                </a:xfrm>
                <a:custGeom>
                  <a:rect b="b" l="l" r="r" t="t"/>
                  <a:pathLst>
                    <a:path extrusionOk="0" h="969" w="957">
                      <a:moveTo>
                        <a:pt x="472" y="1"/>
                      </a:moveTo>
                      <a:cubicBezTo>
                        <a:pt x="206" y="1"/>
                        <a:pt x="1" y="219"/>
                        <a:pt x="1" y="485"/>
                      </a:cubicBezTo>
                      <a:cubicBezTo>
                        <a:pt x="1" y="751"/>
                        <a:pt x="206" y="969"/>
                        <a:pt x="472" y="969"/>
                      </a:cubicBezTo>
                      <a:cubicBezTo>
                        <a:pt x="751" y="969"/>
                        <a:pt x="956" y="751"/>
                        <a:pt x="956" y="485"/>
                      </a:cubicBezTo>
                      <a:cubicBezTo>
                        <a:pt x="956" y="219"/>
                        <a:pt x="751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79" name="Google Shape;1479;p39"/>
              <p:cNvGrpSpPr/>
              <p:nvPr/>
            </p:nvGrpSpPr>
            <p:grpSpPr>
              <a:xfrm>
                <a:off x="4687631" y="3583965"/>
                <a:ext cx="31499" cy="26898"/>
                <a:chOff x="4687631" y="3583965"/>
                <a:chExt cx="31499" cy="26898"/>
              </a:xfrm>
            </p:grpSpPr>
            <p:sp>
              <p:nvSpPr>
                <p:cNvPr id="1480" name="Google Shape;1480;p39"/>
                <p:cNvSpPr/>
                <p:nvPr/>
              </p:nvSpPr>
              <p:spPr>
                <a:xfrm>
                  <a:off x="4687631" y="3583965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1" name="Google Shape;1481;p39"/>
                <p:cNvSpPr/>
                <p:nvPr/>
              </p:nvSpPr>
              <p:spPr>
                <a:xfrm>
                  <a:off x="4700568" y="3593639"/>
                  <a:ext cx="8950" cy="7582"/>
                </a:xfrm>
                <a:custGeom>
                  <a:rect b="b" l="l" r="r" t="t"/>
                  <a:pathLst>
                    <a:path extrusionOk="0" h="964" w="1138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4" y="920"/>
                        <a:pt x="525" y="964"/>
                        <a:pt x="644" y="964"/>
                      </a:cubicBezTo>
                      <a:cubicBezTo>
                        <a:pt x="893" y="964"/>
                        <a:pt x="1129" y="771"/>
                        <a:pt x="1137" y="484"/>
                      </a:cubicBezTo>
                      <a:cubicBezTo>
                        <a:pt x="1137" y="218"/>
                        <a:pt x="920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82" name="Google Shape;1482;p39"/>
              <p:cNvGrpSpPr/>
              <p:nvPr/>
            </p:nvGrpSpPr>
            <p:grpSpPr>
              <a:xfrm>
                <a:off x="4719311" y="3471314"/>
                <a:ext cx="31499" cy="27001"/>
                <a:chOff x="4719311" y="3471314"/>
                <a:chExt cx="31499" cy="27001"/>
              </a:xfrm>
            </p:grpSpPr>
            <p:sp>
              <p:nvSpPr>
                <p:cNvPr id="1483" name="Google Shape;1483;p39"/>
                <p:cNvSpPr/>
                <p:nvPr/>
              </p:nvSpPr>
              <p:spPr>
                <a:xfrm>
                  <a:off x="4719311" y="3471314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5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4" name="Google Shape;1484;p39"/>
                <p:cNvSpPr/>
                <p:nvPr/>
              </p:nvSpPr>
              <p:spPr>
                <a:xfrm>
                  <a:off x="4732249" y="3480988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85" name="Google Shape;1485;p39"/>
              <p:cNvGrpSpPr/>
              <p:nvPr/>
            </p:nvGrpSpPr>
            <p:grpSpPr>
              <a:xfrm>
                <a:off x="4719311" y="3434404"/>
                <a:ext cx="31499" cy="26898"/>
                <a:chOff x="4719311" y="3434404"/>
                <a:chExt cx="31499" cy="26898"/>
              </a:xfrm>
            </p:grpSpPr>
            <p:sp>
              <p:nvSpPr>
                <p:cNvPr id="1486" name="Google Shape;1486;p39"/>
                <p:cNvSpPr/>
                <p:nvPr/>
              </p:nvSpPr>
              <p:spPr>
                <a:xfrm>
                  <a:off x="4719311" y="3434404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7" name="Google Shape;1487;p39"/>
                <p:cNvSpPr/>
                <p:nvPr/>
              </p:nvSpPr>
              <p:spPr>
                <a:xfrm>
                  <a:off x="4732249" y="3444078"/>
                  <a:ext cx="8856" cy="7582"/>
                </a:xfrm>
                <a:custGeom>
                  <a:rect b="b" l="l" r="r" t="t"/>
                  <a:pathLst>
                    <a:path extrusionOk="0" h="964" w="1126">
                      <a:moveTo>
                        <a:pt x="642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6" y="964"/>
                        <a:pt x="1125" y="771"/>
                        <a:pt x="1125" y="484"/>
                      </a:cubicBezTo>
                      <a:cubicBezTo>
                        <a:pt x="1125" y="218"/>
                        <a:pt x="920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88" name="Google Shape;1488;p39"/>
              <p:cNvGrpSpPr/>
              <p:nvPr/>
            </p:nvGrpSpPr>
            <p:grpSpPr>
              <a:xfrm>
                <a:off x="4768876" y="3401772"/>
                <a:ext cx="31499" cy="26898"/>
                <a:chOff x="4768876" y="3401772"/>
                <a:chExt cx="31499" cy="26898"/>
              </a:xfrm>
            </p:grpSpPr>
            <p:sp>
              <p:nvSpPr>
                <p:cNvPr id="1489" name="Google Shape;1489;p39"/>
                <p:cNvSpPr/>
                <p:nvPr/>
              </p:nvSpPr>
              <p:spPr>
                <a:xfrm>
                  <a:off x="4768876" y="3401772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0"/>
                      </a:moveTo>
                      <a:cubicBezTo>
                        <a:pt x="1855" y="0"/>
                        <a:pt x="1425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3"/>
                        <a:pt x="3157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0" name="Google Shape;1490;p39"/>
                <p:cNvSpPr/>
                <p:nvPr/>
              </p:nvSpPr>
              <p:spPr>
                <a:xfrm>
                  <a:off x="4783057" y="3411438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91" name="Google Shape;1491;p39"/>
              <p:cNvGrpSpPr/>
              <p:nvPr/>
            </p:nvGrpSpPr>
            <p:grpSpPr>
              <a:xfrm>
                <a:off x="4762214" y="3471377"/>
                <a:ext cx="26938" cy="26938"/>
                <a:chOff x="4762214" y="3471377"/>
                <a:chExt cx="26938" cy="26938"/>
              </a:xfrm>
            </p:grpSpPr>
            <p:sp>
              <p:nvSpPr>
                <p:cNvPr id="1492" name="Google Shape;1492;p39"/>
                <p:cNvSpPr/>
                <p:nvPr/>
              </p:nvSpPr>
              <p:spPr>
                <a:xfrm>
                  <a:off x="4762214" y="3471377"/>
                  <a:ext cx="26938" cy="26938"/>
                </a:xfrm>
                <a:custGeom>
                  <a:rect b="b" l="l" r="r" t="t"/>
                  <a:pathLst>
                    <a:path extrusionOk="0" h="3425" w="3425">
                      <a:moveTo>
                        <a:pt x="1707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24"/>
                        <a:pt x="1707" y="3424"/>
                      </a:cubicBezTo>
                      <a:cubicBezTo>
                        <a:pt x="2662" y="3424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3" name="Google Shape;1493;p39"/>
                <p:cNvSpPr/>
                <p:nvPr/>
              </p:nvSpPr>
              <p:spPr>
                <a:xfrm>
                  <a:off x="4770591" y="3480988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94" name="Google Shape;1494;p39"/>
              <p:cNvGrpSpPr/>
              <p:nvPr/>
            </p:nvGrpSpPr>
            <p:grpSpPr>
              <a:xfrm>
                <a:off x="4790473" y="3344782"/>
                <a:ext cx="31405" cy="26898"/>
                <a:chOff x="4790473" y="3344782"/>
                <a:chExt cx="31405" cy="26898"/>
              </a:xfrm>
            </p:grpSpPr>
            <p:sp>
              <p:nvSpPr>
                <p:cNvPr id="1495" name="Google Shape;1495;p39"/>
                <p:cNvSpPr/>
                <p:nvPr/>
              </p:nvSpPr>
              <p:spPr>
                <a:xfrm>
                  <a:off x="4790473" y="3344782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6" name="Google Shape;1496;p39"/>
                <p:cNvSpPr/>
                <p:nvPr/>
              </p:nvSpPr>
              <p:spPr>
                <a:xfrm>
                  <a:off x="4804654" y="3354456"/>
                  <a:ext cx="7613" cy="7613"/>
                </a:xfrm>
                <a:custGeom>
                  <a:rect b="b" l="l" r="r" t="t"/>
                  <a:pathLst>
                    <a:path extrusionOk="0" h="968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97" name="Google Shape;1497;p39"/>
              <p:cNvGrpSpPr/>
              <p:nvPr/>
            </p:nvGrpSpPr>
            <p:grpSpPr>
              <a:xfrm>
                <a:off x="4823774" y="3950733"/>
                <a:ext cx="37398" cy="32034"/>
                <a:chOff x="4823774" y="3950733"/>
                <a:chExt cx="37398" cy="32034"/>
              </a:xfrm>
            </p:grpSpPr>
            <p:sp>
              <p:nvSpPr>
                <p:cNvPr id="1498" name="Google Shape;1498;p39"/>
                <p:cNvSpPr/>
                <p:nvPr/>
              </p:nvSpPr>
              <p:spPr>
                <a:xfrm>
                  <a:off x="4823774" y="3950733"/>
                  <a:ext cx="37398" cy="32034"/>
                </a:xfrm>
                <a:custGeom>
                  <a:rect b="b" l="l" r="r" t="t"/>
                  <a:pathLst>
                    <a:path extrusionOk="0" h="4073" w="4755">
                      <a:moveTo>
                        <a:pt x="2707" y="1"/>
                      </a:moveTo>
                      <a:cubicBezTo>
                        <a:pt x="2207" y="1"/>
                        <a:pt x="1698" y="186"/>
                        <a:pt x="1283" y="601"/>
                      </a:cubicBezTo>
                      <a:cubicBezTo>
                        <a:pt x="1" y="1883"/>
                        <a:pt x="908" y="4073"/>
                        <a:pt x="2722" y="4073"/>
                      </a:cubicBezTo>
                      <a:cubicBezTo>
                        <a:pt x="3835" y="4073"/>
                        <a:pt x="4755" y="3166"/>
                        <a:pt x="4755" y="2041"/>
                      </a:cubicBezTo>
                      <a:cubicBezTo>
                        <a:pt x="4755" y="813"/>
                        <a:pt x="3752" y="1"/>
                        <a:pt x="2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9" name="Google Shape;1499;p39"/>
                <p:cNvSpPr/>
                <p:nvPr/>
              </p:nvSpPr>
              <p:spPr>
                <a:xfrm>
                  <a:off x="4836617" y="3960407"/>
                  <a:ext cx="14849" cy="12718"/>
                </a:xfrm>
                <a:custGeom>
                  <a:rect b="b" l="l" r="r" t="t"/>
                  <a:pathLst>
                    <a:path extrusionOk="0" h="1617" w="1888">
                      <a:moveTo>
                        <a:pt x="1089" y="0"/>
                      </a:moveTo>
                      <a:cubicBezTo>
                        <a:pt x="363" y="0"/>
                        <a:pt x="1" y="871"/>
                        <a:pt x="509" y="1379"/>
                      </a:cubicBezTo>
                      <a:cubicBezTo>
                        <a:pt x="673" y="1543"/>
                        <a:pt x="874" y="1616"/>
                        <a:pt x="1073" y="1616"/>
                      </a:cubicBezTo>
                      <a:cubicBezTo>
                        <a:pt x="1488" y="1616"/>
                        <a:pt x="1888" y="1294"/>
                        <a:pt x="1888" y="811"/>
                      </a:cubicBezTo>
                      <a:cubicBezTo>
                        <a:pt x="1888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00" name="Google Shape;1500;p39"/>
              <p:cNvGrpSpPr/>
              <p:nvPr/>
            </p:nvGrpSpPr>
            <p:grpSpPr>
              <a:xfrm>
                <a:off x="4823396" y="4110566"/>
                <a:ext cx="31405" cy="26906"/>
                <a:chOff x="4823396" y="4110566"/>
                <a:chExt cx="31405" cy="26906"/>
              </a:xfrm>
            </p:grpSpPr>
            <p:sp>
              <p:nvSpPr>
                <p:cNvPr id="1501" name="Google Shape;1501;p39"/>
                <p:cNvSpPr/>
                <p:nvPr/>
              </p:nvSpPr>
              <p:spPr>
                <a:xfrm>
                  <a:off x="4823396" y="4110566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2" name="Google Shape;1502;p39"/>
                <p:cNvSpPr/>
                <p:nvPr/>
              </p:nvSpPr>
              <p:spPr>
                <a:xfrm>
                  <a:off x="4836240" y="4120145"/>
                  <a:ext cx="8950" cy="7684"/>
                </a:xfrm>
                <a:custGeom>
                  <a:rect b="b" l="l" r="r" t="t"/>
                  <a:pathLst>
                    <a:path extrusionOk="0" h="977" w="1138">
                      <a:moveTo>
                        <a:pt x="653" y="1"/>
                      </a:moveTo>
                      <a:cubicBezTo>
                        <a:pt x="218" y="1"/>
                        <a:pt x="0" y="533"/>
                        <a:pt x="303" y="835"/>
                      </a:cubicBezTo>
                      <a:cubicBezTo>
                        <a:pt x="404" y="933"/>
                        <a:pt x="527" y="976"/>
                        <a:pt x="646" y="976"/>
                      </a:cubicBezTo>
                      <a:cubicBezTo>
                        <a:pt x="898" y="976"/>
                        <a:pt x="1137" y="784"/>
                        <a:pt x="1137" y="497"/>
                      </a:cubicBezTo>
                      <a:cubicBezTo>
                        <a:pt x="1137" y="218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03" name="Google Shape;1503;p39"/>
              <p:cNvGrpSpPr/>
              <p:nvPr/>
            </p:nvGrpSpPr>
            <p:grpSpPr>
              <a:xfrm>
                <a:off x="4838332" y="3821150"/>
                <a:ext cx="31499" cy="26898"/>
                <a:chOff x="4838332" y="3821150"/>
                <a:chExt cx="31499" cy="26898"/>
              </a:xfrm>
            </p:grpSpPr>
            <p:sp>
              <p:nvSpPr>
                <p:cNvPr id="1504" name="Google Shape;1504;p39"/>
                <p:cNvSpPr/>
                <p:nvPr/>
              </p:nvSpPr>
              <p:spPr>
                <a:xfrm>
                  <a:off x="4838332" y="3821150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1"/>
                      </a:moveTo>
                      <a:cubicBezTo>
                        <a:pt x="1865" y="1"/>
                        <a:pt x="1437" y="156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5" name="Google Shape;1505;p39"/>
                <p:cNvSpPr/>
                <p:nvPr/>
              </p:nvSpPr>
              <p:spPr>
                <a:xfrm>
                  <a:off x="4851270" y="3830824"/>
                  <a:ext cx="8950" cy="7582"/>
                </a:xfrm>
                <a:custGeom>
                  <a:rect b="b" l="l" r="r" t="t"/>
                  <a:pathLst>
                    <a:path extrusionOk="0" h="964" w="1138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4" y="920"/>
                        <a:pt x="526" y="964"/>
                        <a:pt x="644" y="964"/>
                      </a:cubicBezTo>
                      <a:cubicBezTo>
                        <a:pt x="893" y="964"/>
                        <a:pt x="1129" y="771"/>
                        <a:pt x="1138" y="484"/>
                      </a:cubicBezTo>
                      <a:cubicBezTo>
                        <a:pt x="1125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06" name="Google Shape;1506;p39"/>
              <p:cNvGrpSpPr/>
              <p:nvPr/>
            </p:nvGrpSpPr>
            <p:grpSpPr>
              <a:xfrm>
                <a:off x="4661275" y="3815007"/>
                <a:ext cx="36824" cy="31523"/>
                <a:chOff x="4661275" y="3815007"/>
                <a:chExt cx="36824" cy="31523"/>
              </a:xfrm>
            </p:grpSpPr>
            <p:sp>
              <p:nvSpPr>
                <p:cNvPr id="1507" name="Google Shape;1507;p39"/>
                <p:cNvSpPr/>
                <p:nvPr/>
              </p:nvSpPr>
              <p:spPr>
                <a:xfrm>
                  <a:off x="4661275" y="3815007"/>
                  <a:ext cx="36824" cy="31523"/>
                </a:xfrm>
                <a:custGeom>
                  <a:rect b="b" l="l" r="r" t="t"/>
                  <a:pathLst>
                    <a:path extrusionOk="0" h="4008" w="4682">
                      <a:moveTo>
                        <a:pt x="2663" y="0"/>
                      </a:moveTo>
                      <a:cubicBezTo>
                        <a:pt x="2169" y="0"/>
                        <a:pt x="1666" y="184"/>
                        <a:pt x="1258" y="596"/>
                      </a:cubicBezTo>
                      <a:cubicBezTo>
                        <a:pt x="0" y="1854"/>
                        <a:pt x="895" y="4007"/>
                        <a:pt x="2674" y="4007"/>
                      </a:cubicBezTo>
                      <a:cubicBezTo>
                        <a:pt x="3774" y="4007"/>
                        <a:pt x="4682" y="3112"/>
                        <a:pt x="4682" y="2011"/>
                      </a:cubicBezTo>
                      <a:cubicBezTo>
                        <a:pt x="4682" y="801"/>
                        <a:pt x="3692" y="0"/>
                        <a:pt x="266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8" name="Google Shape;1508;p39"/>
                <p:cNvSpPr/>
                <p:nvPr/>
              </p:nvSpPr>
              <p:spPr>
                <a:xfrm>
                  <a:off x="4676211" y="3824736"/>
                  <a:ext cx="12183" cy="12183"/>
                </a:xfrm>
                <a:custGeom>
                  <a:rect b="b" l="l" r="r" t="t"/>
                  <a:pathLst>
                    <a:path extrusionOk="0" h="1549" w="1549">
                      <a:moveTo>
                        <a:pt x="775" y="0"/>
                      </a:moveTo>
                      <a:cubicBezTo>
                        <a:pt x="351" y="0"/>
                        <a:pt x="0" y="339"/>
                        <a:pt x="0" y="774"/>
                      </a:cubicBezTo>
                      <a:cubicBezTo>
                        <a:pt x="0" y="1198"/>
                        <a:pt x="351" y="1549"/>
                        <a:pt x="775" y="1549"/>
                      </a:cubicBezTo>
                      <a:cubicBezTo>
                        <a:pt x="1210" y="1549"/>
                        <a:pt x="1549" y="1198"/>
                        <a:pt x="1549" y="774"/>
                      </a:cubicBezTo>
                      <a:cubicBezTo>
                        <a:pt x="1549" y="339"/>
                        <a:pt x="1210" y="0"/>
                        <a:pt x="77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09" name="Google Shape;1509;p39"/>
              <p:cNvGrpSpPr/>
              <p:nvPr/>
            </p:nvGrpSpPr>
            <p:grpSpPr>
              <a:xfrm>
                <a:off x="4558998" y="3851037"/>
                <a:ext cx="33591" cy="28699"/>
                <a:chOff x="4558998" y="3851037"/>
                <a:chExt cx="33591" cy="28699"/>
              </a:xfrm>
            </p:grpSpPr>
            <p:sp>
              <p:nvSpPr>
                <p:cNvPr id="1510" name="Google Shape;1510;p39"/>
                <p:cNvSpPr/>
                <p:nvPr/>
              </p:nvSpPr>
              <p:spPr>
                <a:xfrm>
                  <a:off x="4558998" y="3851037"/>
                  <a:ext cx="33591" cy="28699"/>
                </a:xfrm>
                <a:custGeom>
                  <a:rect b="b" l="l" r="r" t="t"/>
                  <a:pathLst>
                    <a:path extrusionOk="0" h="3649" w="4271">
                      <a:moveTo>
                        <a:pt x="2430" y="0"/>
                      </a:moveTo>
                      <a:cubicBezTo>
                        <a:pt x="1980" y="0"/>
                        <a:pt x="1522" y="167"/>
                        <a:pt x="1149" y="539"/>
                      </a:cubicBezTo>
                      <a:cubicBezTo>
                        <a:pt x="0" y="1688"/>
                        <a:pt x="823" y="3648"/>
                        <a:pt x="2444" y="3648"/>
                      </a:cubicBezTo>
                      <a:cubicBezTo>
                        <a:pt x="3448" y="3648"/>
                        <a:pt x="4270" y="2838"/>
                        <a:pt x="4270" y="1822"/>
                      </a:cubicBezTo>
                      <a:cubicBezTo>
                        <a:pt x="4270" y="726"/>
                        <a:pt x="3369" y="0"/>
                        <a:pt x="24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1" name="Google Shape;1511;p39"/>
                <p:cNvSpPr/>
                <p:nvPr/>
              </p:nvSpPr>
              <p:spPr>
                <a:xfrm>
                  <a:off x="4573557" y="3860695"/>
                  <a:ext cx="9328" cy="9430"/>
                </a:xfrm>
                <a:custGeom>
                  <a:rect b="b" l="l" r="r" t="t"/>
                  <a:pathLst>
                    <a:path extrusionOk="0" h="1199" w="1186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5" y="932"/>
                        <a:pt x="1185" y="594"/>
                      </a:cubicBezTo>
                      <a:cubicBezTo>
                        <a:pt x="1185" y="267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12" name="Google Shape;1512;p39"/>
              <p:cNvGrpSpPr/>
              <p:nvPr/>
            </p:nvGrpSpPr>
            <p:grpSpPr>
              <a:xfrm>
                <a:off x="4696762" y="3638587"/>
                <a:ext cx="33591" cy="28794"/>
                <a:chOff x="4696762" y="3638587"/>
                <a:chExt cx="33591" cy="28794"/>
              </a:xfrm>
            </p:grpSpPr>
            <p:sp>
              <p:nvSpPr>
                <p:cNvPr id="1513" name="Google Shape;1513;p39"/>
                <p:cNvSpPr/>
                <p:nvPr/>
              </p:nvSpPr>
              <p:spPr>
                <a:xfrm>
                  <a:off x="4696762" y="3638587"/>
                  <a:ext cx="33591" cy="28794"/>
                </a:xfrm>
                <a:custGeom>
                  <a:rect b="b" l="l" r="r" t="t"/>
                  <a:pathLst>
                    <a:path extrusionOk="0" h="3661" w="4271">
                      <a:moveTo>
                        <a:pt x="2426" y="1"/>
                      </a:moveTo>
                      <a:cubicBezTo>
                        <a:pt x="1978" y="1"/>
                        <a:pt x="1521" y="167"/>
                        <a:pt x="1150" y="539"/>
                      </a:cubicBezTo>
                      <a:cubicBezTo>
                        <a:pt x="0" y="1688"/>
                        <a:pt x="823" y="3660"/>
                        <a:pt x="2444" y="3660"/>
                      </a:cubicBezTo>
                      <a:cubicBezTo>
                        <a:pt x="3448" y="3648"/>
                        <a:pt x="4258" y="2838"/>
                        <a:pt x="4270" y="1834"/>
                      </a:cubicBezTo>
                      <a:cubicBezTo>
                        <a:pt x="4262" y="729"/>
                        <a:pt x="3363" y="1"/>
                        <a:pt x="24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4" name="Google Shape;1514;p39"/>
                <p:cNvSpPr/>
                <p:nvPr/>
              </p:nvSpPr>
              <p:spPr>
                <a:xfrm>
                  <a:off x="4711320" y="3648245"/>
                  <a:ext cx="9328" cy="9430"/>
                </a:xfrm>
                <a:custGeom>
                  <a:rect b="b" l="l" r="r" t="t"/>
                  <a:pathLst>
                    <a:path extrusionOk="0" h="1199" w="1186">
                      <a:moveTo>
                        <a:pt x="593" y="1"/>
                      </a:moveTo>
                      <a:cubicBezTo>
                        <a:pt x="266" y="1"/>
                        <a:pt x="0" y="279"/>
                        <a:pt x="0" y="606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6" y="932"/>
                        <a:pt x="1186" y="606"/>
                      </a:cubicBezTo>
                      <a:cubicBezTo>
                        <a:pt x="1186" y="279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15" name="Google Shape;1515;p39"/>
              <p:cNvGrpSpPr/>
              <p:nvPr/>
            </p:nvGrpSpPr>
            <p:grpSpPr>
              <a:xfrm>
                <a:off x="4929479" y="3939140"/>
                <a:ext cx="33497" cy="28692"/>
                <a:chOff x="4929479" y="3939140"/>
                <a:chExt cx="33497" cy="28692"/>
              </a:xfrm>
            </p:grpSpPr>
            <p:sp>
              <p:nvSpPr>
                <p:cNvPr id="1516" name="Google Shape;1516;p39"/>
                <p:cNvSpPr/>
                <p:nvPr/>
              </p:nvSpPr>
              <p:spPr>
                <a:xfrm>
                  <a:off x="4929479" y="3939140"/>
                  <a:ext cx="33497" cy="28692"/>
                </a:xfrm>
                <a:custGeom>
                  <a:rect b="b" l="l" r="r" t="t"/>
                  <a:pathLst>
                    <a:path extrusionOk="0" h="3648" w="4259">
                      <a:moveTo>
                        <a:pt x="2426" y="0"/>
                      </a:moveTo>
                      <a:cubicBezTo>
                        <a:pt x="1978" y="0"/>
                        <a:pt x="1521" y="167"/>
                        <a:pt x="1149" y="539"/>
                      </a:cubicBezTo>
                      <a:cubicBezTo>
                        <a:pt x="0" y="1688"/>
                        <a:pt x="811" y="3648"/>
                        <a:pt x="2431" y="3648"/>
                      </a:cubicBezTo>
                      <a:cubicBezTo>
                        <a:pt x="3448" y="3648"/>
                        <a:pt x="4258" y="2837"/>
                        <a:pt x="4258" y="1833"/>
                      </a:cubicBezTo>
                      <a:cubicBezTo>
                        <a:pt x="4258" y="729"/>
                        <a:pt x="3361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7" name="Google Shape;1517;p39"/>
                <p:cNvSpPr/>
                <p:nvPr/>
              </p:nvSpPr>
              <p:spPr>
                <a:xfrm>
                  <a:off x="4943935" y="3948893"/>
                  <a:ext cx="9430" cy="9328"/>
                </a:xfrm>
                <a:custGeom>
                  <a:rect b="b" l="l" r="r" t="t"/>
                  <a:pathLst>
                    <a:path extrusionOk="0" h="1186" w="1199">
                      <a:moveTo>
                        <a:pt x="593" y="0"/>
                      </a:moveTo>
                      <a:cubicBezTo>
                        <a:pt x="267" y="0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0"/>
                        <a:pt x="59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18" name="Google Shape;1518;p39"/>
              <p:cNvGrpSpPr/>
              <p:nvPr/>
            </p:nvGrpSpPr>
            <p:grpSpPr>
              <a:xfrm>
                <a:off x="4907119" y="3986039"/>
                <a:ext cx="33497" cy="28699"/>
                <a:chOff x="4907119" y="3986039"/>
                <a:chExt cx="33497" cy="28699"/>
              </a:xfrm>
            </p:grpSpPr>
            <p:sp>
              <p:nvSpPr>
                <p:cNvPr id="1519" name="Google Shape;1519;p39"/>
                <p:cNvSpPr/>
                <p:nvPr/>
              </p:nvSpPr>
              <p:spPr>
                <a:xfrm>
                  <a:off x="4907119" y="3986039"/>
                  <a:ext cx="33497" cy="28699"/>
                </a:xfrm>
                <a:custGeom>
                  <a:rect b="b" l="l" r="r" t="t"/>
                  <a:pathLst>
                    <a:path extrusionOk="0" h="3649" w="4259">
                      <a:moveTo>
                        <a:pt x="2427" y="1"/>
                      </a:moveTo>
                      <a:cubicBezTo>
                        <a:pt x="1979" y="1"/>
                        <a:pt x="1522" y="167"/>
                        <a:pt x="1149" y="540"/>
                      </a:cubicBezTo>
                      <a:cubicBezTo>
                        <a:pt x="0" y="1689"/>
                        <a:pt x="811" y="3648"/>
                        <a:pt x="2444" y="3648"/>
                      </a:cubicBezTo>
                      <a:cubicBezTo>
                        <a:pt x="3448" y="3648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0" name="Google Shape;1520;p39"/>
                <p:cNvSpPr/>
                <p:nvPr/>
              </p:nvSpPr>
              <p:spPr>
                <a:xfrm>
                  <a:off x="4921583" y="3995705"/>
                  <a:ext cx="9422" cy="9328"/>
                </a:xfrm>
                <a:custGeom>
                  <a:rect b="b" l="l" r="r" t="t"/>
                  <a:pathLst>
                    <a:path extrusionOk="0" h="1186" w="1198">
                      <a:moveTo>
                        <a:pt x="605" y="0"/>
                      </a:moveTo>
                      <a:cubicBezTo>
                        <a:pt x="266" y="0"/>
                        <a:pt x="0" y="266"/>
                        <a:pt x="0" y="593"/>
                      </a:cubicBezTo>
                      <a:cubicBezTo>
                        <a:pt x="0" y="919"/>
                        <a:pt x="266" y="1186"/>
                        <a:pt x="605" y="1186"/>
                      </a:cubicBezTo>
                      <a:cubicBezTo>
                        <a:pt x="931" y="1186"/>
                        <a:pt x="1198" y="919"/>
                        <a:pt x="1198" y="593"/>
                      </a:cubicBezTo>
                      <a:cubicBezTo>
                        <a:pt x="1198" y="266"/>
                        <a:pt x="931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21" name="Google Shape;1521;p39"/>
              <p:cNvGrpSpPr/>
              <p:nvPr/>
            </p:nvGrpSpPr>
            <p:grpSpPr>
              <a:xfrm>
                <a:off x="4911783" y="4048102"/>
                <a:ext cx="33591" cy="28762"/>
                <a:chOff x="4911783" y="4048102"/>
                <a:chExt cx="33591" cy="28762"/>
              </a:xfrm>
            </p:grpSpPr>
            <p:sp>
              <p:nvSpPr>
                <p:cNvPr id="1522" name="Google Shape;1522;p39"/>
                <p:cNvSpPr/>
                <p:nvPr/>
              </p:nvSpPr>
              <p:spPr>
                <a:xfrm>
                  <a:off x="4911783" y="4048102"/>
                  <a:ext cx="33591" cy="28762"/>
                </a:xfrm>
                <a:custGeom>
                  <a:rect b="b" l="l" r="r" t="t"/>
                  <a:pathLst>
                    <a:path extrusionOk="0" h="3657" w="4271">
                      <a:moveTo>
                        <a:pt x="2422" y="0"/>
                      </a:moveTo>
                      <a:cubicBezTo>
                        <a:pt x="1974" y="0"/>
                        <a:pt x="1519" y="166"/>
                        <a:pt x="1149" y="536"/>
                      </a:cubicBezTo>
                      <a:cubicBezTo>
                        <a:pt x="0" y="1685"/>
                        <a:pt x="823" y="3657"/>
                        <a:pt x="2456" y="3657"/>
                      </a:cubicBezTo>
                      <a:cubicBezTo>
                        <a:pt x="3448" y="3645"/>
                        <a:pt x="4258" y="2834"/>
                        <a:pt x="4270" y="1842"/>
                      </a:cubicBezTo>
                      <a:cubicBezTo>
                        <a:pt x="4270" y="735"/>
                        <a:pt x="3364" y="0"/>
                        <a:pt x="242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3" name="Google Shape;1523;p39"/>
                <p:cNvSpPr/>
                <p:nvPr/>
              </p:nvSpPr>
              <p:spPr>
                <a:xfrm>
                  <a:off x="4926333" y="4057831"/>
                  <a:ext cx="9336" cy="9328"/>
                </a:xfrm>
                <a:custGeom>
                  <a:rect b="b" l="l" r="r" t="t"/>
                  <a:pathLst>
                    <a:path extrusionOk="0" h="1186" w="1187">
                      <a:moveTo>
                        <a:pt x="594" y="0"/>
                      </a:moveTo>
                      <a:cubicBezTo>
                        <a:pt x="267" y="0"/>
                        <a:pt x="1" y="266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6"/>
                        <a:pt x="920" y="0"/>
                        <a:pt x="59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524" name="Google Shape;1524;p39"/>
              <p:cNvSpPr/>
              <p:nvPr/>
            </p:nvSpPr>
            <p:spPr>
              <a:xfrm>
                <a:off x="4713506" y="3934476"/>
                <a:ext cx="33497" cy="28692"/>
              </a:xfrm>
              <a:custGeom>
                <a:rect b="b" l="l" r="r" t="t"/>
                <a:pathLst>
                  <a:path extrusionOk="0" h="3648" w="4259">
                    <a:moveTo>
                      <a:pt x="2422" y="0"/>
                    </a:moveTo>
                    <a:cubicBezTo>
                      <a:pt x="1974" y="0"/>
                      <a:pt x="1518" y="167"/>
                      <a:pt x="1150" y="539"/>
                    </a:cubicBezTo>
                    <a:cubicBezTo>
                      <a:pt x="0" y="1688"/>
                      <a:pt x="811" y="3648"/>
                      <a:pt x="2432" y="3648"/>
                    </a:cubicBezTo>
                    <a:cubicBezTo>
                      <a:pt x="3436" y="3648"/>
                      <a:pt x="4258" y="2838"/>
                      <a:pt x="4258" y="1821"/>
                    </a:cubicBezTo>
                    <a:cubicBezTo>
                      <a:pt x="4258" y="726"/>
                      <a:pt x="3357" y="0"/>
                      <a:pt x="242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5" name="Google Shape;1525;p39"/>
              <p:cNvSpPr/>
              <p:nvPr/>
            </p:nvSpPr>
            <p:spPr>
              <a:xfrm>
                <a:off x="4727970" y="3944135"/>
                <a:ext cx="9328" cy="9430"/>
              </a:xfrm>
              <a:custGeom>
                <a:rect b="b" l="l" r="r" t="t"/>
                <a:pathLst>
                  <a:path extrusionOk="0" h="1199" w="1186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593"/>
                    </a:cubicBezTo>
                    <a:cubicBezTo>
                      <a:pt x="1186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26" name="Google Shape;1526;p39"/>
              <p:cNvGrpSpPr/>
              <p:nvPr/>
            </p:nvGrpSpPr>
            <p:grpSpPr>
              <a:xfrm>
                <a:off x="4762623" y="3837847"/>
                <a:ext cx="42416" cy="36273"/>
                <a:chOff x="4762623" y="3837847"/>
                <a:chExt cx="42416" cy="36273"/>
              </a:xfrm>
            </p:grpSpPr>
            <p:sp>
              <p:nvSpPr>
                <p:cNvPr id="1527" name="Google Shape;1527;p39"/>
                <p:cNvSpPr/>
                <p:nvPr/>
              </p:nvSpPr>
              <p:spPr>
                <a:xfrm>
                  <a:off x="4762623" y="3837847"/>
                  <a:ext cx="42416" cy="36273"/>
                </a:xfrm>
                <a:custGeom>
                  <a:rect b="b" l="l" r="r" t="t"/>
                  <a:pathLst>
                    <a:path extrusionOk="0" h="4612" w="5393">
                      <a:moveTo>
                        <a:pt x="3064" y="1"/>
                      </a:moveTo>
                      <a:cubicBezTo>
                        <a:pt x="2496" y="1"/>
                        <a:pt x="1918" y="211"/>
                        <a:pt x="1449" y="680"/>
                      </a:cubicBezTo>
                      <a:cubicBezTo>
                        <a:pt x="1" y="2128"/>
                        <a:pt x="1033" y="4611"/>
                        <a:pt x="3067" y="4611"/>
                      </a:cubicBezTo>
                      <a:cubicBezTo>
                        <a:pt x="3072" y="4611"/>
                        <a:pt x="3077" y="4611"/>
                        <a:pt x="3082" y="4611"/>
                      </a:cubicBezTo>
                      <a:cubicBezTo>
                        <a:pt x="4352" y="4611"/>
                        <a:pt x="5380" y="3583"/>
                        <a:pt x="5392" y="2313"/>
                      </a:cubicBezTo>
                      <a:cubicBezTo>
                        <a:pt x="5392" y="921"/>
                        <a:pt x="4251" y="1"/>
                        <a:pt x="306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8" name="Google Shape;1528;p39"/>
                <p:cNvSpPr/>
                <p:nvPr/>
              </p:nvSpPr>
              <p:spPr>
                <a:xfrm>
                  <a:off x="4775538" y="3847568"/>
                  <a:ext cx="19796" cy="16957"/>
                </a:xfrm>
                <a:custGeom>
                  <a:rect b="b" l="l" r="r" t="t"/>
                  <a:pathLst>
                    <a:path extrusionOk="0" h="2156" w="2517">
                      <a:moveTo>
                        <a:pt x="1440" y="0"/>
                      </a:moveTo>
                      <a:cubicBezTo>
                        <a:pt x="484" y="0"/>
                        <a:pt x="0" y="1162"/>
                        <a:pt x="678" y="1839"/>
                      </a:cubicBezTo>
                      <a:cubicBezTo>
                        <a:pt x="896" y="2058"/>
                        <a:pt x="1165" y="2155"/>
                        <a:pt x="1429" y="2155"/>
                      </a:cubicBezTo>
                      <a:cubicBezTo>
                        <a:pt x="1984" y="2155"/>
                        <a:pt x="2517" y="1724"/>
                        <a:pt x="2517" y="1077"/>
                      </a:cubicBezTo>
                      <a:cubicBezTo>
                        <a:pt x="2517" y="484"/>
                        <a:pt x="2045" y="0"/>
                        <a:pt x="144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29" name="Google Shape;1529;p39"/>
              <p:cNvGrpSpPr/>
              <p:nvPr/>
            </p:nvGrpSpPr>
            <p:grpSpPr>
              <a:xfrm>
                <a:off x="4746044" y="4104966"/>
                <a:ext cx="33497" cy="28699"/>
                <a:chOff x="4746044" y="4104966"/>
                <a:chExt cx="33497" cy="28699"/>
              </a:xfrm>
            </p:grpSpPr>
            <p:sp>
              <p:nvSpPr>
                <p:cNvPr id="1530" name="Google Shape;1530;p39"/>
                <p:cNvSpPr/>
                <p:nvPr/>
              </p:nvSpPr>
              <p:spPr>
                <a:xfrm>
                  <a:off x="4746044" y="4104966"/>
                  <a:ext cx="33497" cy="28699"/>
                </a:xfrm>
                <a:custGeom>
                  <a:rect b="b" l="l" r="r" t="t"/>
                  <a:pathLst>
                    <a:path extrusionOk="0" h="3649" w="4259">
                      <a:moveTo>
                        <a:pt x="2428" y="1"/>
                      </a:moveTo>
                      <a:cubicBezTo>
                        <a:pt x="1979" y="1"/>
                        <a:pt x="1522" y="167"/>
                        <a:pt x="1150" y="540"/>
                      </a:cubicBezTo>
                      <a:cubicBezTo>
                        <a:pt x="0" y="1677"/>
                        <a:pt x="811" y="3648"/>
                        <a:pt x="2432" y="3648"/>
                      </a:cubicBezTo>
                      <a:cubicBezTo>
                        <a:pt x="3436" y="3648"/>
                        <a:pt x="4259" y="2826"/>
                        <a:pt x="4259" y="1822"/>
                      </a:cubicBezTo>
                      <a:cubicBezTo>
                        <a:pt x="4259" y="726"/>
                        <a:pt x="3363" y="1"/>
                        <a:pt x="24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1" name="Google Shape;1531;p39"/>
                <p:cNvSpPr/>
                <p:nvPr/>
              </p:nvSpPr>
              <p:spPr>
                <a:xfrm>
                  <a:off x="4758887" y="4114632"/>
                  <a:ext cx="11042" cy="9375"/>
                </a:xfrm>
                <a:custGeom>
                  <a:rect b="b" l="l" r="r" t="t"/>
                  <a:pathLst>
                    <a:path extrusionOk="0" h="1192" w="1404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5" y="1191"/>
                        <a:pt x="792" y="1191"/>
                      </a:cubicBezTo>
                      <a:cubicBezTo>
                        <a:pt x="1099" y="1191"/>
                        <a:pt x="1396" y="953"/>
                        <a:pt x="1404" y="593"/>
                      </a:cubicBezTo>
                      <a:cubicBezTo>
                        <a:pt x="1404" y="266"/>
                        <a:pt x="1126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32" name="Google Shape;1532;p39"/>
              <p:cNvGrpSpPr/>
              <p:nvPr/>
            </p:nvGrpSpPr>
            <p:grpSpPr>
              <a:xfrm>
                <a:off x="4859646" y="4162554"/>
                <a:ext cx="33591" cy="28762"/>
                <a:chOff x="4859646" y="4162554"/>
                <a:chExt cx="33591" cy="28762"/>
              </a:xfrm>
            </p:grpSpPr>
            <p:sp>
              <p:nvSpPr>
                <p:cNvPr id="1533" name="Google Shape;1533;p39"/>
                <p:cNvSpPr/>
                <p:nvPr/>
              </p:nvSpPr>
              <p:spPr>
                <a:xfrm>
                  <a:off x="4859646" y="4162554"/>
                  <a:ext cx="33591" cy="28762"/>
                </a:xfrm>
                <a:custGeom>
                  <a:rect b="b" l="l" r="r" t="t"/>
                  <a:pathLst>
                    <a:path extrusionOk="0" h="3657" w="4271">
                      <a:moveTo>
                        <a:pt x="2423" y="0"/>
                      </a:moveTo>
                      <a:cubicBezTo>
                        <a:pt x="1975" y="0"/>
                        <a:pt x="1520" y="166"/>
                        <a:pt x="1149" y="536"/>
                      </a:cubicBezTo>
                      <a:cubicBezTo>
                        <a:pt x="0" y="1685"/>
                        <a:pt x="823" y="3657"/>
                        <a:pt x="2444" y="3657"/>
                      </a:cubicBezTo>
                      <a:cubicBezTo>
                        <a:pt x="3448" y="3657"/>
                        <a:pt x="4258" y="2834"/>
                        <a:pt x="4270" y="1830"/>
                      </a:cubicBezTo>
                      <a:cubicBezTo>
                        <a:pt x="4270" y="732"/>
                        <a:pt x="3365" y="0"/>
                        <a:pt x="24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4" name="Google Shape;1534;p39"/>
                <p:cNvSpPr/>
                <p:nvPr/>
              </p:nvSpPr>
              <p:spPr>
                <a:xfrm>
                  <a:off x="4874196" y="4172283"/>
                  <a:ext cx="9336" cy="9336"/>
                </a:xfrm>
                <a:custGeom>
                  <a:rect b="b" l="l" r="r" t="t"/>
                  <a:pathLst>
                    <a:path extrusionOk="0" h="1187" w="1187">
                      <a:moveTo>
                        <a:pt x="594" y="1"/>
                      </a:moveTo>
                      <a:cubicBezTo>
                        <a:pt x="267" y="1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7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535" name="Google Shape;1535;p39"/>
            <p:cNvGrpSpPr/>
            <p:nvPr/>
          </p:nvGrpSpPr>
          <p:grpSpPr>
            <a:xfrm>
              <a:off x="3597785" y="3274438"/>
              <a:ext cx="855610" cy="1122100"/>
              <a:chOff x="3597785" y="3274438"/>
              <a:chExt cx="855610" cy="1122100"/>
            </a:xfrm>
          </p:grpSpPr>
          <p:grpSp>
            <p:nvGrpSpPr>
              <p:cNvPr id="1536" name="Google Shape;1536;p39"/>
              <p:cNvGrpSpPr/>
              <p:nvPr/>
            </p:nvGrpSpPr>
            <p:grpSpPr>
              <a:xfrm>
                <a:off x="3617857" y="3284717"/>
                <a:ext cx="826785" cy="1099165"/>
                <a:chOff x="3617857" y="3284717"/>
                <a:chExt cx="826785" cy="1099165"/>
              </a:xfrm>
            </p:grpSpPr>
            <p:sp>
              <p:nvSpPr>
                <p:cNvPr id="1537" name="Google Shape;1537;p39"/>
                <p:cNvSpPr/>
                <p:nvPr/>
              </p:nvSpPr>
              <p:spPr>
                <a:xfrm>
                  <a:off x="4155028" y="3869354"/>
                  <a:ext cx="289613" cy="514528"/>
                </a:xfrm>
                <a:custGeom>
                  <a:rect b="b" l="l" r="r" t="t"/>
                  <a:pathLst>
                    <a:path extrusionOk="0" fill="none" h="65420" w="36823">
                      <a:moveTo>
                        <a:pt x="5928" y="64827"/>
                      </a:moveTo>
                      <a:lnTo>
                        <a:pt x="6158" y="49755"/>
                      </a:lnTo>
                      <a:lnTo>
                        <a:pt x="8202" y="42327"/>
                      </a:lnTo>
                      <a:lnTo>
                        <a:pt x="8795" y="36351"/>
                      </a:lnTo>
                      <a:lnTo>
                        <a:pt x="8795" y="28912"/>
                      </a:lnTo>
                      <a:lnTo>
                        <a:pt x="3049" y="23347"/>
                      </a:lnTo>
                      <a:lnTo>
                        <a:pt x="0" y="12291"/>
                      </a:lnTo>
                      <a:lnTo>
                        <a:pt x="11601" y="1"/>
                      </a:lnTo>
                      <a:lnTo>
                        <a:pt x="19319" y="4259"/>
                      </a:lnTo>
                      <a:lnTo>
                        <a:pt x="27266" y="11747"/>
                      </a:lnTo>
                      <a:lnTo>
                        <a:pt x="36823" y="15472"/>
                      </a:lnTo>
                      <a:lnTo>
                        <a:pt x="34827" y="25803"/>
                      </a:lnTo>
                      <a:lnTo>
                        <a:pt x="26722" y="36944"/>
                      </a:lnTo>
                      <a:lnTo>
                        <a:pt x="19924" y="49198"/>
                      </a:lnTo>
                      <a:lnTo>
                        <a:pt x="11008" y="60690"/>
                      </a:lnTo>
                      <a:lnTo>
                        <a:pt x="5335" y="6542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8" name="Google Shape;1538;p39"/>
                <p:cNvSpPr/>
                <p:nvPr/>
              </p:nvSpPr>
              <p:spPr>
                <a:xfrm>
                  <a:off x="3617857" y="3284717"/>
                  <a:ext cx="662957" cy="685970"/>
                </a:xfrm>
                <a:custGeom>
                  <a:rect b="b" l="l" r="r" t="t"/>
                  <a:pathLst>
                    <a:path extrusionOk="0" fill="none" h="87218" w="84292">
                      <a:moveTo>
                        <a:pt x="79900" y="75157"/>
                      </a:moveTo>
                      <a:lnTo>
                        <a:pt x="77916" y="83262"/>
                      </a:lnTo>
                      <a:lnTo>
                        <a:pt x="68299" y="87218"/>
                      </a:lnTo>
                      <a:lnTo>
                        <a:pt x="61610" y="72314"/>
                      </a:lnTo>
                      <a:lnTo>
                        <a:pt x="48376" y="64524"/>
                      </a:lnTo>
                      <a:lnTo>
                        <a:pt x="37489" y="50685"/>
                      </a:lnTo>
                      <a:lnTo>
                        <a:pt x="32771" y="39181"/>
                      </a:lnTo>
                      <a:lnTo>
                        <a:pt x="28525" y="27000"/>
                      </a:lnTo>
                      <a:lnTo>
                        <a:pt x="19779" y="19379"/>
                      </a:lnTo>
                      <a:lnTo>
                        <a:pt x="1" y="14057"/>
                      </a:lnTo>
                      <a:lnTo>
                        <a:pt x="5227" y="0"/>
                      </a:lnTo>
                      <a:lnTo>
                        <a:pt x="40380" y="3605"/>
                      </a:lnTo>
                      <a:lnTo>
                        <a:pt x="53662" y="9254"/>
                      </a:lnTo>
                      <a:lnTo>
                        <a:pt x="56711" y="17734"/>
                      </a:lnTo>
                      <a:lnTo>
                        <a:pt x="69727" y="26177"/>
                      </a:lnTo>
                      <a:lnTo>
                        <a:pt x="84291" y="20649"/>
                      </a:lnTo>
                      <a:lnTo>
                        <a:pt x="79465" y="38165"/>
                      </a:lnTo>
                      <a:lnTo>
                        <a:pt x="72207" y="46960"/>
                      </a:lnTo>
                      <a:lnTo>
                        <a:pt x="64791" y="54677"/>
                      </a:lnTo>
                      <a:lnTo>
                        <a:pt x="54497" y="63206"/>
                      </a:lnTo>
                      <a:lnTo>
                        <a:pt x="62094" y="63556"/>
                      </a:lnTo>
                      <a:lnTo>
                        <a:pt x="66098" y="74335"/>
                      </a:lnTo>
                      <a:close/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9" name="Google Shape;1539;p39"/>
                <p:cNvSpPr/>
                <p:nvPr/>
              </p:nvSpPr>
              <p:spPr>
                <a:xfrm>
                  <a:off x="4230666" y="3943372"/>
                  <a:ext cx="15612" cy="77934"/>
                </a:xfrm>
                <a:custGeom>
                  <a:rect b="b" l="l" r="r" t="t"/>
                  <a:pathLst>
                    <a:path extrusionOk="0" fill="none" h="9909" w="1985">
                      <a:moveTo>
                        <a:pt x="1984" y="9908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0" name="Google Shape;1540;p39"/>
                <p:cNvSpPr/>
                <p:nvPr/>
              </p:nvSpPr>
              <p:spPr>
                <a:xfrm>
                  <a:off x="4230666" y="3902843"/>
                  <a:ext cx="138817" cy="116937"/>
                </a:xfrm>
                <a:custGeom>
                  <a:rect b="b" l="l" r="r" t="t"/>
                  <a:pathLst>
                    <a:path extrusionOk="0" fill="none" h="14868" w="17650">
                      <a:moveTo>
                        <a:pt x="11952" y="14868"/>
                      </a:moveTo>
                      <a:lnTo>
                        <a:pt x="0" y="4670"/>
                      </a:lnTo>
                      <a:lnTo>
                        <a:pt x="9702" y="1"/>
                      </a:lnTo>
                      <a:lnTo>
                        <a:pt x="17649" y="7489"/>
                      </a:lnTo>
                      <a:close/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1" name="Google Shape;1541;p39"/>
                <p:cNvSpPr/>
                <p:nvPr/>
              </p:nvSpPr>
              <p:spPr>
                <a:xfrm>
                  <a:off x="4234473" y="3939573"/>
                  <a:ext cx="143953" cy="22171"/>
                </a:xfrm>
                <a:custGeom>
                  <a:rect b="b" l="l" r="r" t="t"/>
                  <a:pathLst>
                    <a:path extrusionOk="0" fill="none" h="2819" w="18303">
                      <a:moveTo>
                        <a:pt x="0" y="0"/>
                      </a:moveTo>
                      <a:lnTo>
                        <a:pt x="18303" y="281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2" name="Google Shape;1542;p39"/>
                <p:cNvSpPr/>
                <p:nvPr/>
              </p:nvSpPr>
              <p:spPr>
                <a:xfrm>
                  <a:off x="4300405" y="4023579"/>
                  <a:ext cx="24264" cy="112650"/>
                </a:xfrm>
                <a:custGeom>
                  <a:rect b="b" l="l" r="r" t="t"/>
                  <a:pathLst>
                    <a:path extrusionOk="0" fill="none" h="14323" w="3085">
                      <a:moveTo>
                        <a:pt x="0" y="14323"/>
                      </a:moveTo>
                      <a:lnTo>
                        <a:pt x="3085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3" name="Google Shape;1543;p39"/>
                <p:cNvSpPr/>
                <p:nvPr/>
              </p:nvSpPr>
              <p:spPr>
                <a:xfrm>
                  <a:off x="4324661" y="4019772"/>
                  <a:ext cx="40544" cy="140154"/>
                </a:xfrm>
                <a:custGeom>
                  <a:rect b="b" l="l" r="r" t="t"/>
                  <a:pathLst>
                    <a:path extrusionOk="0" fill="none" h="17820" w="5155">
                      <a:moveTo>
                        <a:pt x="1" y="1"/>
                      </a:moveTo>
                      <a:lnTo>
                        <a:pt x="5154" y="1781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4" name="Google Shape;1544;p39"/>
                <p:cNvSpPr/>
                <p:nvPr/>
              </p:nvSpPr>
              <p:spPr>
                <a:xfrm>
                  <a:off x="4324661" y="4019772"/>
                  <a:ext cx="104282" cy="52522"/>
                </a:xfrm>
                <a:custGeom>
                  <a:rect b="b" l="l" r="r" t="t"/>
                  <a:pathLst>
                    <a:path extrusionOk="0" fill="none" h="6678" w="13259">
                      <a:moveTo>
                        <a:pt x="1" y="1"/>
                      </a:moveTo>
                      <a:lnTo>
                        <a:pt x="13259" y="6678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5" name="Google Shape;1545;p39"/>
                <p:cNvSpPr/>
                <p:nvPr/>
              </p:nvSpPr>
              <p:spPr>
                <a:xfrm>
                  <a:off x="4328467" y="3989901"/>
                  <a:ext cx="113421" cy="29879"/>
                </a:xfrm>
                <a:custGeom>
                  <a:rect b="b" l="l" r="r" t="t"/>
                  <a:pathLst>
                    <a:path extrusionOk="0" fill="none" h="3799" w="14421">
                      <a:moveTo>
                        <a:pt x="14420" y="0"/>
                      </a:moveTo>
                      <a:lnTo>
                        <a:pt x="1" y="379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6" name="Google Shape;1546;p39"/>
                <p:cNvSpPr/>
                <p:nvPr/>
              </p:nvSpPr>
              <p:spPr>
                <a:xfrm>
                  <a:off x="4224193" y="4019772"/>
                  <a:ext cx="23886" cy="76975"/>
                </a:xfrm>
                <a:custGeom>
                  <a:rect b="b" l="l" r="r" t="t"/>
                  <a:pathLst>
                    <a:path extrusionOk="0" fill="none" h="9787" w="3037">
                      <a:moveTo>
                        <a:pt x="1" y="9787"/>
                      </a:moveTo>
                      <a:lnTo>
                        <a:pt x="3037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7" name="Google Shape;1547;p39"/>
                <p:cNvSpPr/>
                <p:nvPr/>
              </p:nvSpPr>
              <p:spPr>
                <a:xfrm>
                  <a:off x="4248071" y="4019772"/>
                  <a:ext cx="52342" cy="116457"/>
                </a:xfrm>
                <a:custGeom>
                  <a:rect b="b" l="l" r="r" t="t"/>
                  <a:pathLst>
                    <a:path extrusionOk="0" fill="none" h="14807" w="6655">
                      <a:moveTo>
                        <a:pt x="1" y="1"/>
                      </a:moveTo>
                      <a:lnTo>
                        <a:pt x="6654" y="14807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8" name="Google Shape;1548;p39"/>
                <p:cNvSpPr/>
                <p:nvPr/>
              </p:nvSpPr>
              <p:spPr>
                <a:xfrm>
                  <a:off x="4300405" y="4138982"/>
                  <a:ext cx="6567" cy="119029"/>
                </a:xfrm>
                <a:custGeom>
                  <a:rect b="b" l="l" r="r" t="t"/>
                  <a:pathLst>
                    <a:path extrusionOk="0" fill="none" h="15134" w="835">
                      <a:moveTo>
                        <a:pt x="0" y="1"/>
                      </a:moveTo>
                      <a:lnTo>
                        <a:pt x="835" y="15134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9" name="Google Shape;1549;p39"/>
                <p:cNvSpPr/>
                <p:nvPr/>
              </p:nvSpPr>
              <p:spPr>
                <a:xfrm>
                  <a:off x="4219726" y="4200164"/>
                  <a:ext cx="85343" cy="60513"/>
                </a:xfrm>
                <a:custGeom>
                  <a:rect b="b" l="l" r="r" t="t"/>
                  <a:pathLst>
                    <a:path extrusionOk="0" fill="none" h="7694" w="10851">
                      <a:moveTo>
                        <a:pt x="0" y="0"/>
                      </a:moveTo>
                      <a:lnTo>
                        <a:pt x="10851" y="7694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0" name="Google Shape;1550;p39"/>
                <p:cNvSpPr/>
                <p:nvPr/>
              </p:nvSpPr>
              <p:spPr>
                <a:xfrm>
                  <a:off x="4223430" y="4137275"/>
                  <a:ext cx="81930" cy="15132"/>
                </a:xfrm>
                <a:custGeom>
                  <a:rect b="b" l="l" r="r" t="t"/>
                  <a:pathLst>
                    <a:path extrusionOk="0" fill="none" h="1924" w="10417">
                      <a:moveTo>
                        <a:pt x="1" y="1923"/>
                      </a:moveTo>
                      <a:lnTo>
                        <a:pt x="10416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1" name="Google Shape;1551;p39"/>
                <p:cNvSpPr/>
                <p:nvPr/>
              </p:nvSpPr>
              <p:spPr>
                <a:xfrm>
                  <a:off x="4303638" y="4138982"/>
                  <a:ext cx="59947" cy="23894"/>
                </a:xfrm>
                <a:custGeom>
                  <a:rect b="b" l="l" r="r" t="t"/>
                  <a:pathLst>
                    <a:path extrusionOk="0" fill="none" h="3038" w="7622">
                      <a:moveTo>
                        <a:pt x="7621" y="3037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2" name="Google Shape;1552;p39"/>
                <p:cNvSpPr/>
                <p:nvPr/>
              </p:nvSpPr>
              <p:spPr>
                <a:xfrm>
                  <a:off x="4201644" y="4267237"/>
                  <a:ext cx="39970" cy="77164"/>
                </a:xfrm>
                <a:custGeom>
                  <a:rect b="b" l="l" r="r" t="t"/>
                  <a:pathLst>
                    <a:path extrusionOk="0" fill="none" h="9811" w="5082">
                      <a:moveTo>
                        <a:pt x="1" y="0"/>
                      </a:moveTo>
                      <a:lnTo>
                        <a:pt x="5081" y="981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3" name="Google Shape;1553;p39"/>
                <p:cNvSpPr/>
                <p:nvPr/>
              </p:nvSpPr>
              <p:spPr>
                <a:xfrm>
                  <a:off x="4203831" y="4258003"/>
                  <a:ext cx="103142" cy="9241"/>
                </a:xfrm>
                <a:custGeom>
                  <a:rect b="b" l="l" r="r" t="t"/>
                  <a:pathLst>
                    <a:path extrusionOk="0" fill="none" h="1175" w="13114">
                      <a:moveTo>
                        <a:pt x="1" y="1174"/>
                      </a:moveTo>
                      <a:lnTo>
                        <a:pt x="13114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4" name="Google Shape;1554;p39"/>
                <p:cNvSpPr/>
                <p:nvPr/>
              </p:nvSpPr>
              <p:spPr>
                <a:xfrm>
                  <a:off x="4179001" y="3943372"/>
                  <a:ext cx="51673" cy="104951"/>
                </a:xfrm>
                <a:custGeom>
                  <a:rect b="b" l="l" r="r" t="t"/>
                  <a:pathLst>
                    <a:path extrusionOk="0" fill="none" h="13344" w="6570">
                      <a:moveTo>
                        <a:pt x="1" y="13344"/>
                      </a:moveTo>
                      <a:lnTo>
                        <a:pt x="6569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5" name="Google Shape;1555;p39"/>
                <p:cNvSpPr/>
                <p:nvPr/>
              </p:nvSpPr>
              <p:spPr>
                <a:xfrm>
                  <a:off x="4248071" y="4019772"/>
                  <a:ext cx="76597" cy="8"/>
                </a:xfrm>
                <a:custGeom>
                  <a:rect b="b" l="l" r="r" t="t"/>
                  <a:pathLst>
                    <a:path extrusionOk="0" fill="none" h="1" w="9739">
                      <a:moveTo>
                        <a:pt x="1" y="1"/>
                      </a:moveTo>
                      <a:lnTo>
                        <a:pt x="9739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6" name="Google Shape;1556;p39"/>
                <p:cNvSpPr/>
                <p:nvPr/>
              </p:nvSpPr>
              <p:spPr>
                <a:xfrm>
                  <a:off x="4219529" y="4138982"/>
                  <a:ext cx="84116" cy="63282"/>
                </a:xfrm>
                <a:custGeom>
                  <a:rect b="b" l="l" r="r" t="t"/>
                  <a:pathLst>
                    <a:path extrusionOk="0" fill="none" h="8046" w="10695">
                      <a:moveTo>
                        <a:pt x="1" y="8045"/>
                      </a:moveTo>
                      <a:lnTo>
                        <a:pt x="10694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7" name="Google Shape;1557;p39"/>
                <p:cNvSpPr/>
                <p:nvPr/>
              </p:nvSpPr>
              <p:spPr>
                <a:xfrm>
                  <a:off x="3654964" y="3289853"/>
                  <a:ext cx="46820" cy="63848"/>
                </a:xfrm>
                <a:custGeom>
                  <a:rect b="b" l="l" r="r" t="t"/>
                  <a:pathLst>
                    <a:path extrusionOk="0" fill="none" h="8118" w="5953">
                      <a:moveTo>
                        <a:pt x="1" y="0"/>
                      </a:moveTo>
                      <a:lnTo>
                        <a:pt x="5952" y="8117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8" name="Google Shape;1558;p39"/>
                <p:cNvSpPr/>
                <p:nvPr/>
              </p:nvSpPr>
              <p:spPr>
                <a:xfrm>
                  <a:off x="3619760" y="3353693"/>
                  <a:ext cx="85736" cy="36730"/>
                </a:xfrm>
                <a:custGeom>
                  <a:rect b="b" l="l" r="r" t="t"/>
                  <a:pathLst>
                    <a:path extrusionOk="0" fill="none" h="4670" w="10901">
                      <a:moveTo>
                        <a:pt x="1" y="4670"/>
                      </a:moveTo>
                      <a:lnTo>
                        <a:pt x="1090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9" name="Google Shape;1559;p39"/>
                <p:cNvSpPr/>
                <p:nvPr/>
              </p:nvSpPr>
              <p:spPr>
                <a:xfrm>
                  <a:off x="3703011" y="3354739"/>
                  <a:ext cx="70415" cy="79350"/>
                </a:xfrm>
                <a:custGeom>
                  <a:rect b="b" l="l" r="r" t="t"/>
                  <a:pathLst>
                    <a:path extrusionOk="0" fill="none" h="10089" w="8953">
                      <a:moveTo>
                        <a:pt x="1" y="0"/>
                      </a:moveTo>
                      <a:lnTo>
                        <a:pt x="8952" y="1008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0" name="Google Shape;1560;p39"/>
                <p:cNvSpPr/>
                <p:nvPr/>
              </p:nvSpPr>
              <p:spPr>
                <a:xfrm>
                  <a:off x="3779884" y="3366443"/>
                  <a:ext cx="34449" cy="67647"/>
                </a:xfrm>
                <a:custGeom>
                  <a:rect b="b" l="l" r="r" t="t"/>
                  <a:pathLst>
                    <a:path extrusionOk="0" fill="none" h="8601" w="4380">
                      <a:moveTo>
                        <a:pt x="1" y="8601"/>
                      </a:moveTo>
                      <a:lnTo>
                        <a:pt x="438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1" name="Google Shape;1561;p39"/>
                <p:cNvSpPr/>
                <p:nvPr/>
              </p:nvSpPr>
              <p:spPr>
                <a:xfrm>
                  <a:off x="3701776" y="3353693"/>
                  <a:ext cx="116363" cy="12757"/>
                </a:xfrm>
                <a:custGeom>
                  <a:rect b="b" l="l" r="r" t="t"/>
                  <a:pathLst>
                    <a:path extrusionOk="0" fill="none" h="1622" w="14795">
                      <a:moveTo>
                        <a:pt x="14795" y="162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2" name="Google Shape;1562;p39"/>
                <p:cNvSpPr/>
                <p:nvPr/>
              </p:nvSpPr>
              <p:spPr>
                <a:xfrm>
                  <a:off x="3701776" y="3313063"/>
                  <a:ext cx="227204" cy="40638"/>
                </a:xfrm>
                <a:custGeom>
                  <a:rect b="b" l="l" r="r" t="t"/>
                  <a:pathLst>
                    <a:path extrusionOk="0" fill="none" h="5167" w="28888">
                      <a:moveTo>
                        <a:pt x="28887" y="1"/>
                      </a:moveTo>
                      <a:lnTo>
                        <a:pt x="0" y="5166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3" name="Google Shape;1563;p39"/>
                <p:cNvSpPr/>
                <p:nvPr/>
              </p:nvSpPr>
              <p:spPr>
                <a:xfrm>
                  <a:off x="3888633" y="3313063"/>
                  <a:ext cx="40347" cy="114467"/>
                </a:xfrm>
                <a:custGeom>
                  <a:rect b="b" l="l" r="r" t="t"/>
                  <a:pathLst>
                    <a:path extrusionOk="0" fill="none" h="14554" w="5130">
                      <a:moveTo>
                        <a:pt x="5129" y="1"/>
                      </a:moveTo>
                      <a:lnTo>
                        <a:pt x="0" y="14553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4" name="Google Shape;1564;p39"/>
                <p:cNvSpPr/>
                <p:nvPr/>
              </p:nvSpPr>
              <p:spPr>
                <a:xfrm>
                  <a:off x="3814325" y="3366443"/>
                  <a:ext cx="74316" cy="61087"/>
                </a:xfrm>
                <a:custGeom>
                  <a:rect b="b" l="l" r="r" t="t"/>
                  <a:pathLst>
                    <a:path extrusionOk="0" fill="none" h="7767" w="9449">
                      <a:moveTo>
                        <a:pt x="1" y="0"/>
                      </a:moveTo>
                      <a:lnTo>
                        <a:pt x="9448" y="7766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5" name="Google Shape;1565;p39"/>
                <p:cNvSpPr/>
                <p:nvPr/>
              </p:nvSpPr>
              <p:spPr>
                <a:xfrm>
                  <a:off x="3838399" y="3427522"/>
                  <a:ext cx="50242" cy="67749"/>
                </a:xfrm>
                <a:custGeom>
                  <a:rect b="b" l="l" r="r" t="t"/>
                  <a:pathLst>
                    <a:path extrusionOk="0" fill="none" h="8614" w="6388">
                      <a:moveTo>
                        <a:pt x="0" y="8613"/>
                      </a:moveTo>
                      <a:lnTo>
                        <a:pt x="6387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6" name="Google Shape;1566;p39"/>
                <p:cNvSpPr/>
                <p:nvPr/>
              </p:nvSpPr>
              <p:spPr>
                <a:xfrm>
                  <a:off x="3814325" y="3313063"/>
                  <a:ext cx="114656" cy="53388"/>
                </a:xfrm>
                <a:custGeom>
                  <a:rect b="b" l="l" r="r" t="t"/>
                  <a:pathLst>
                    <a:path extrusionOk="0" fill="none" h="6788" w="14578">
                      <a:moveTo>
                        <a:pt x="1" y="6787"/>
                      </a:moveTo>
                      <a:lnTo>
                        <a:pt x="14577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7" name="Google Shape;1567;p39"/>
                <p:cNvSpPr/>
                <p:nvPr/>
              </p:nvSpPr>
              <p:spPr>
                <a:xfrm>
                  <a:off x="3888633" y="3427522"/>
                  <a:ext cx="55377" cy="76212"/>
                </a:xfrm>
                <a:custGeom>
                  <a:rect b="b" l="l" r="r" t="t"/>
                  <a:pathLst>
                    <a:path extrusionOk="0" fill="none" h="9690" w="7041">
                      <a:moveTo>
                        <a:pt x="0" y="0"/>
                      </a:moveTo>
                      <a:lnTo>
                        <a:pt x="7041" y="969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8" name="Google Shape;1568;p39"/>
                <p:cNvSpPr/>
                <p:nvPr/>
              </p:nvSpPr>
              <p:spPr>
                <a:xfrm>
                  <a:off x="3944003" y="3406208"/>
                  <a:ext cx="40631" cy="97526"/>
                </a:xfrm>
                <a:custGeom>
                  <a:rect b="b" l="l" r="r" t="t"/>
                  <a:pathLst>
                    <a:path extrusionOk="0" fill="none" h="12400" w="5166">
                      <a:moveTo>
                        <a:pt x="1" y="12400"/>
                      </a:moveTo>
                      <a:lnTo>
                        <a:pt x="5166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9" name="Google Shape;1569;p39"/>
                <p:cNvSpPr/>
                <p:nvPr/>
              </p:nvSpPr>
              <p:spPr>
                <a:xfrm>
                  <a:off x="3984625" y="3357500"/>
                  <a:ext cx="55291" cy="48716"/>
                </a:xfrm>
                <a:custGeom>
                  <a:rect b="b" l="l" r="r" t="t"/>
                  <a:pathLst>
                    <a:path extrusionOk="0" fill="none" h="6194" w="7030">
                      <a:moveTo>
                        <a:pt x="1" y="6194"/>
                      </a:moveTo>
                      <a:lnTo>
                        <a:pt x="7029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0" name="Google Shape;1570;p39"/>
                <p:cNvSpPr/>
                <p:nvPr/>
              </p:nvSpPr>
              <p:spPr>
                <a:xfrm>
                  <a:off x="3888633" y="3406208"/>
                  <a:ext cx="96000" cy="21322"/>
                </a:xfrm>
                <a:custGeom>
                  <a:rect b="b" l="l" r="r" t="t"/>
                  <a:pathLst>
                    <a:path extrusionOk="0" fill="none" h="2711" w="12206">
                      <a:moveTo>
                        <a:pt x="0" y="2710"/>
                      </a:moveTo>
                      <a:lnTo>
                        <a:pt x="12206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1" name="Google Shape;1571;p39"/>
                <p:cNvSpPr/>
                <p:nvPr/>
              </p:nvSpPr>
              <p:spPr>
                <a:xfrm>
                  <a:off x="3984625" y="3406208"/>
                  <a:ext cx="42251" cy="136348"/>
                </a:xfrm>
                <a:custGeom>
                  <a:rect b="b" l="l" r="r" t="t"/>
                  <a:pathLst>
                    <a:path extrusionOk="0" fill="none" h="17336" w="5372">
                      <a:moveTo>
                        <a:pt x="1" y="1"/>
                      </a:moveTo>
                      <a:lnTo>
                        <a:pt x="5372" y="17335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2" name="Google Shape;1572;p39"/>
                <p:cNvSpPr/>
                <p:nvPr/>
              </p:nvSpPr>
              <p:spPr>
                <a:xfrm>
                  <a:off x="4026868" y="3427522"/>
                  <a:ext cx="35597" cy="115033"/>
                </a:xfrm>
                <a:custGeom>
                  <a:rect b="b" l="l" r="r" t="t"/>
                  <a:pathLst>
                    <a:path extrusionOk="0" fill="none" h="14626" w="4526">
                      <a:moveTo>
                        <a:pt x="1" y="14625"/>
                      </a:moveTo>
                      <a:lnTo>
                        <a:pt x="4525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3" name="Google Shape;1573;p39"/>
                <p:cNvSpPr/>
                <p:nvPr/>
              </p:nvSpPr>
              <p:spPr>
                <a:xfrm>
                  <a:off x="3876261" y="3542548"/>
                  <a:ext cx="150615" cy="52051"/>
                </a:xfrm>
                <a:custGeom>
                  <a:rect b="b" l="l" r="r" t="t"/>
                  <a:pathLst>
                    <a:path extrusionOk="0" fill="none" h="6618" w="19150">
                      <a:moveTo>
                        <a:pt x="1" y="6617"/>
                      </a:moveTo>
                      <a:lnTo>
                        <a:pt x="1915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4" name="Google Shape;1574;p39"/>
                <p:cNvSpPr/>
                <p:nvPr/>
              </p:nvSpPr>
              <p:spPr>
                <a:xfrm>
                  <a:off x="4006702" y="3542548"/>
                  <a:ext cx="20174" cy="99044"/>
                </a:xfrm>
                <a:custGeom>
                  <a:rect b="b" l="l" r="r" t="t"/>
                  <a:pathLst>
                    <a:path extrusionOk="0" fill="none" h="12593" w="2565">
                      <a:moveTo>
                        <a:pt x="2565" y="0"/>
                      </a:moveTo>
                      <a:lnTo>
                        <a:pt x="0" y="12593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5" name="Google Shape;1575;p39"/>
                <p:cNvSpPr/>
                <p:nvPr/>
              </p:nvSpPr>
              <p:spPr>
                <a:xfrm>
                  <a:off x="3912700" y="3641584"/>
                  <a:ext cx="97817" cy="41779"/>
                </a:xfrm>
                <a:custGeom>
                  <a:rect b="b" l="l" r="r" t="t"/>
                  <a:pathLst>
                    <a:path extrusionOk="0" fill="none" h="5312" w="12437">
                      <a:moveTo>
                        <a:pt x="1" y="5311"/>
                      </a:moveTo>
                      <a:lnTo>
                        <a:pt x="12436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6" name="Google Shape;1576;p39"/>
                <p:cNvSpPr/>
                <p:nvPr/>
              </p:nvSpPr>
              <p:spPr>
                <a:xfrm>
                  <a:off x="3875601" y="3503726"/>
                  <a:ext cx="68410" cy="89158"/>
                </a:xfrm>
                <a:custGeom>
                  <a:rect b="b" l="l" r="r" t="t"/>
                  <a:pathLst>
                    <a:path extrusionOk="0" fill="none" h="11336" w="8698">
                      <a:moveTo>
                        <a:pt x="8698" y="1"/>
                      </a:moveTo>
                      <a:lnTo>
                        <a:pt x="0" y="11335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7" name="Google Shape;1577;p39"/>
                <p:cNvSpPr/>
                <p:nvPr/>
              </p:nvSpPr>
              <p:spPr>
                <a:xfrm>
                  <a:off x="3944003" y="3503726"/>
                  <a:ext cx="89441" cy="36163"/>
                </a:xfrm>
                <a:custGeom>
                  <a:rect b="b" l="l" r="r" t="t"/>
                  <a:pathLst>
                    <a:path extrusionOk="0" fill="none" h="4598" w="11372">
                      <a:moveTo>
                        <a:pt x="1" y="1"/>
                      </a:moveTo>
                      <a:lnTo>
                        <a:pt x="11372" y="4598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8" name="Google Shape;1578;p39"/>
                <p:cNvSpPr/>
                <p:nvPr/>
              </p:nvSpPr>
              <p:spPr>
                <a:xfrm>
                  <a:off x="4033436" y="3490599"/>
                  <a:ext cx="132824" cy="49290"/>
                </a:xfrm>
                <a:custGeom>
                  <a:rect b="b" l="l" r="r" t="t"/>
                  <a:pathLst>
                    <a:path extrusionOk="0" fill="none" h="6267" w="16888">
                      <a:moveTo>
                        <a:pt x="1" y="6267"/>
                      </a:moveTo>
                      <a:lnTo>
                        <a:pt x="16888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9" name="Google Shape;1579;p39"/>
                <p:cNvSpPr/>
                <p:nvPr/>
              </p:nvSpPr>
              <p:spPr>
                <a:xfrm>
                  <a:off x="4166252" y="3490599"/>
                  <a:ext cx="73459" cy="95528"/>
                </a:xfrm>
                <a:custGeom>
                  <a:rect b="b" l="l" r="r" t="t"/>
                  <a:pathLst>
                    <a:path extrusionOk="0" fill="none" h="12146" w="9340">
                      <a:moveTo>
                        <a:pt x="1" y="0"/>
                      </a:moveTo>
                      <a:lnTo>
                        <a:pt x="9339" y="12146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0" name="Google Shape;1580;p39"/>
                <p:cNvSpPr/>
                <p:nvPr/>
              </p:nvSpPr>
              <p:spPr>
                <a:xfrm>
                  <a:off x="4027726" y="3539882"/>
                  <a:ext cx="211985" cy="39970"/>
                </a:xfrm>
                <a:custGeom>
                  <a:rect b="b" l="l" r="r" t="t"/>
                  <a:pathLst>
                    <a:path extrusionOk="0" fill="none" h="5082" w="26953">
                      <a:moveTo>
                        <a:pt x="26952" y="508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1" name="Google Shape;1581;p39"/>
                <p:cNvSpPr/>
                <p:nvPr/>
              </p:nvSpPr>
              <p:spPr>
                <a:xfrm>
                  <a:off x="4027726" y="3539882"/>
                  <a:ext cx="99720" cy="174878"/>
                </a:xfrm>
                <a:custGeom>
                  <a:rect b="b" l="l" r="r" t="t"/>
                  <a:pathLst>
                    <a:path extrusionOk="0" fill="none" h="22235" w="12679">
                      <a:moveTo>
                        <a:pt x="1" y="1"/>
                      </a:moveTo>
                      <a:lnTo>
                        <a:pt x="12678" y="22234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2" name="Google Shape;1582;p39"/>
                <p:cNvSpPr/>
                <p:nvPr/>
              </p:nvSpPr>
              <p:spPr>
                <a:xfrm>
                  <a:off x="4027726" y="3539882"/>
                  <a:ext cx="159754" cy="111707"/>
                </a:xfrm>
                <a:custGeom>
                  <a:rect b="b" l="l" r="r" t="t"/>
                  <a:pathLst>
                    <a:path extrusionOk="0" fill="none" h="14203" w="20312">
                      <a:moveTo>
                        <a:pt x="1" y="1"/>
                      </a:moveTo>
                      <a:lnTo>
                        <a:pt x="20311" y="14202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3" name="Google Shape;1583;p39"/>
                <p:cNvSpPr/>
                <p:nvPr/>
              </p:nvSpPr>
              <p:spPr>
                <a:xfrm>
                  <a:off x="4006702" y="3641584"/>
                  <a:ext cx="120743" cy="73176"/>
                </a:xfrm>
                <a:custGeom>
                  <a:rect b="b" l="l" r="r" t="t"/>
                  <a:pathLst>
                    <a:path extrusionOk="0" fill="none" h="9304" w="15352">
                      <a:moveTo>
                        <a:pt x="0" y="1"/>
                      </a:moveTo>
                      <a:lnTo>
                        <a:pt x="15351" y="9303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4" name="Google Shape;1584;p39"/>
                <p:cNvSpPr/>
                <p:nvPr/>
              </p:nvSpPr>
              <p:spPr>
                <a:xfrm>
                  <a:off x="4006702" y="3641584"/>
                  <a:ext cx="39773" cy="140249"/>
                </a:xfrm>
                <a:custGeom>
                  <a:rect b="b" l="l" r="r" t="t"/>
                  <a:pathLst>
                    <a:path extrusionOk="0" fill="none" h="17832" w="5057">
                      <a:moveTo>
                        <a:pt x="5057" y="17832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5" name="Google Shape;1585;p39"/>
                <p:cNvSpPr/>
                <p:nvPr/>
              </p:nvSpPr>
              <p:spPr>
                <a:xfrm>
                  <a:off x="3996423" y="3784585"/>
                  <a:ext cx="51862" cy="10280"/>
                </a:xfrm>
                <a:custGeom>
                  <a:rect b="b" l="l" r="r" t="t"/>
                  <a:pathLst>
                    <a:path extrusionOk="0" fill="none" h="1307" w="6594">
                      <a:moveTo>
                        <a:pt x="1" y="1307"/>
                      </a:moveTo>
                      <a:lnTo>
                        <a:pt x="6594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6" name="Google Shape;1586;p39"/>
                <p:cNvSpPr/>
                <p:nvPr/>
              </p:nvSpPr>
              <p:spPr>
                <a:xfrm>
                  <a:off x="4048277" y="3784585"/>
                  <a:ext cx="47583" cy="68890"/>
                </a:xfrm>
                <a:custGeom>
                  <a:rect b="b" l="l" r="r" t="t"/>
                  <a:pathLst>
                    <a:path extrusionOk="0" fill="none" h="8759" w="6050">
                      <a:moveTo>
                        <a:pt x="1" y="0"/>
                      </a:moveTo>
                      <a:lnTo>
                        <a:pt x="6049" y="8758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7" name="Google Shape;1587;p39"/>
                <p:cNvSpPr/>
                <p:nvPr/>
              </p:nvSpPr>
              <p:spPr>
                <a:xfrm>
                  <a:off x="4095947" y="3788392"/>
                  <a:ext cx="10280" cy="64894"/>
                </a:xfrm>
                <a:custGeom>
                  <a:rect b="b" l="l" r="r" t="t"/>
                  <a:pathLst>
                    <a:path extrusionOk="0" fill="none" h="8251" w="1307">
                      <a:moveTo>
                        <a:pt x="0" y="8250"/>
                      </a:moveTo>
                      <a:lnTo>
                        <a:pt x="1307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8" name="Google Shape;1588;p39"/>
                <p:cNvSpPr/>
                <p:nvPr/>
              </p:nvSpPr>
              <p:spPr>
                <a:xfrm>
                  <a:off x="4095852" y="3853467"/>
                  <a:ext cx="45672" cy="15895"/>
                </a:xfrm>
                <a:custGeom>
                  <a:rect b="b" l="l" r="r" t="t"/>
                  <a:pathLst>
                    <a:path extrusionOk="0" fill="none" h="2021" w="5807">
                      <a:moveTo>
                        <a:pt x="0" y="0"/>
                      </a:moveTo>
                      <a:lnTo>
                        <a:pt x="5807" y="202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9" name="Google Shape;1589;p39"/>
                <p:cNvSpPr/>
                <p:nvPr/>
              </p:nvSpPr>
              <p:spPr>
                <a:xfrm>
                  <a:off x="4138567" y="3868308"/>
                  <a:ext cx="16469" cy="101710"/>
                </a:xfrm>
                <a:custGeom>
                  <a:rect b="b" l="l" r="r" t="t"/>
                  <a:pathLst>
                    <a:path extrusionOk="0" fill="none" h="12932" w="2094">
                      <a:moveTo>
                        <a:pt x="1" y="1"/>
                      </a:moveTo>
                      <a:lnTo>
                        <a:pt x="2093" y="12932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0" name="Google Shape;1590;p39"/>
                <p:cNvSpPr/>
                <p:nvPr/>
              </p:nvSpPr>
              <p:spPr>
                <a:xfrm>
                  <a:off x="3875601" y="3592876"/>
                  <a:ext cx="131110" cy="48716"/>
                </a:xfrm>
                <a:custGeom>
                  <a:rect b="b" l="l" r="r" t="t"/>
                  <a:pathLst>
                    <a:path extrusionOk="0" fill="none" h="6194" w="16670">
                      <a:moveTo>
                        <a:pt x="0" y="0"/>
                      </a:moveTo>
                      <a:lnTo>
                        <a:pt x="16669" y="6194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1" name="Google Shape;1591;p39"/>
                <p:cNvSpPr/>
                <p:nvPr/>
              </p:nvSpPr>
              <p:spPr>
                <a:xfrm>
                  <a:off x="4164828" y="3394410"/>
                  <a:ext cx="26458" cy="93153"/>
                </a:xfrm>
                <a:custGeom>
                  <a:rect b="b" l="l" r="r" t="t"/>
                  <a:pathLst>
                    <a:path extrusionOk="0" fill="none" h="11844" w="3364">
                      <a:moveTo>
                        <a:pt x="0" y="11843"/>
                      </a:moveTo>
                      <a:lnTo>
                        <a:pt x="3363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2" name="Google Shape;1592;p39"/>
                <p:cNvSpPr/>
                <p:nvPr/>
              </p:nvSpPr>
              <p:spPr>
                <a:xfrm>
                  <a:off x="4191278" y="3394410"/>
                  <a:ext cx="86586" cy="52719"/>
                </a:xfrm>
                <a:custGeom>
                  <a:rect b="b" l="l" r="r" t="t"/>
                  <a:pathLst>
                    <a:path extrusionOk="0" fill="none" h="6703" w="11009">
                      <a:moveTo>
                        <a:pt x="0" y="1"/>
                      </a:moveTo>
                      <a:lnTo>
                        <a:pt x="11008" y="6702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93" name="Google Shape;1593;p39"/>
              <p:cNvGrpSpPr/>
              <p:nvPr/>
            </p:nvGrpSpPr>
            <p:grpSpPr>
              <a:xfrm>
                <a:off x="4180904" y="4251758"/>
                <a:ext cx="37783" cy="32420"/>
                <a:chOff x="4180904" y="4251758"/>
                <a:chExt cx="37783" cy="32420"/>
              </a:xfrm>
            </p:grpSpPr>
            <p:sp>
              <p:nvSpPr>
                <p:cNvPr id="1594" name="Google Shape;1594;p39"/>
                <p:cNvSpPr/>
                <p:nvPr/>
              </p:nvSpPr>
              <p:spPr>
                <a:xfrm>
                  <a:off x="4180904" y="4251758"/>
                  <a:ext cx="37783" cy="32420"/>
                </a:xfrm>
                <a:custGeom>
                  <a:rect b="b" l="l" r="r" t="t"/>
                  <a:pathLst>
                    <a:path extrusionOk="0" h="4122" w="4804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1"/>
                        <a:pt x="2759" y="4121"/>
                      </a:cubicBezTo>
                      <a:cubicBezTo>
                        <a:pt x="3884" y="4109"/>
                        <a:pt x="4803" y="3190"/>
                        <a:pt x="4803" y="2065"/>
                      </a:cubicBezTo>
                      <a:cubicBezTo>
                        <a:pt x="4803" y="823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5" name="Google Shape;1595;p39"/>
                <p:cNvSpPr/>
                <p:nvPr/>
              </p:nvSpPr>
              <p:spPr>
                <a:xfrm>
                  <a:off x="4196037" y="426143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96" name="Google Shape;1596;p39"/>
              <p:cNvGrpSpPr/>
              <p:nvPr/>
            </p:nvGrpSpPr>
            <p:grpSpPr>
              <a:xfrm>
                <a:off x="4201644" y="4081324"/>
                <a:ext cx="37783" cy="32364"/>
                <a:chOff x="4201644" y="4081324"/>
                <a:chExt cx="37783" cy="32364"/>
              </a:xfrm>
            </p:grpSpPr>
            <p:sp>
              <p:nvSpPr>
                <p:cNvPr id="1597" name="Google Shape;1597;p39"/>
                <p:cNvSpPr/>
                <p:nvPr/>
              </p:nvSpPr>
              <p:spPr>
                <a:xfrm>
                  <a:off x="4201644" y="4081324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8" name="Google Shape;1598;p39"/>
                <p:cNvSpPr/>
                <p:nvPr/>
              </p:nvSpPr>
              <p:spPr>
                <a:xfrm>
                  <a:off x="4214582" y="4091037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2" y="0"/>
                      </a:moveTo>
                      <a:cubicBezTo>
                        <a:pt x="364" y="0"/>
                        <a:pt x="1" y="883"/>
                        <a:pt x="521" y="1415"/>
                      </a:cubicBezTo>
                      <a:cubicBezTo>
                        <a:pt x="688" y="1582"/>
                        <a:pt x="894" y="1657"/>
                        <a:pt x="1096" y="1657"/>
                      </a:cubicBezTo>
                      <a:cubicBezTo>
                        <a:pt x="1524" y="1657"/>
                        <a:pt x="1936" y="1323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99" name="Google Shape;1599;p39"/>
              <p:cNvGrpSpPr/>
              <p:nvPr/>
            </p:nvGrpSpPr>
            <p:grpSpPr>
              <a:xfrm>
                <a:off x="4284416" y="3887428"/>
                <a:ext cx="37783" cy="32451"/>
                <a:chOff x="4284416" y="3887428"/>
                <a:chExt cx="37783" cy="32451"/>
              </a:xfrm>
            </p:grpSpPr>
            <p:sp>
              <p:nvSpPr>
                <p:cNvPr id="1600" name="Google Shape;1600;p39"/>
                <p:cNvSpPr/>
                <p:nvPr/>
              </p:nvSpPr>
              <p:spPr>
                <a:xfrm>
                  <a:off x="4284416" y="3887428"/>
                  <a:ext cx="37783" cy="32451"/>
                </a:xfrm>
                <a:custGeom>
                  <a:rect b="b" l="l" r="r" t="t"/>
                  <a:pathLst>
                    <a:path extrusionOk="0" h="4126" w="4804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20" y="4126"/>
                        <a:pt x="2747" y="4126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1" name="Google Shape;1601;p39"/>
                <p:cNvSpPr/>
                <p:nvPr/>
              </p:nvSpPr>
              <p:spPr>
                <a:xfrm>
                  <a:off x="4299548" y="3897039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02" name="Google Shape;1602;p39"/>
              <p:cNvGrpSpPr/>
              <p:nvPr/>
            </p:nvGrpSpPr>
            <p:grpSpPr>
              <a:xfrm>
                <a:off x="4223721" y="3860404"/>
                <a:ext cx="37870" cy="32364"/>
                <a:chOff x="4223721" y="3860404"/>
                <a:chExt cx="37870" cy="32364"/>
              </a:xfrm>
            </p:grpSpPr>
            <p:sp>
              <p:nvSpPr>
                <p:cNvPr id="1603" name="Google Shape;1603;p39"/>
                <p:cNvSpPr/>
                <p:nvPr/>
              </p:nvSpPr>
              <p:spPr>
                <a:xfrm>
                  <a:off x="4223721" y="3860404"/>
                  <a:ext cx="37870" cy="32364"/>
                </a:xfrm>
                <a:custGeom>
                  <a:rect b="b" l="l" r="r" t="t"/>
                  <a:pathLst>
                    <a:path extrusionOk="0" h="4115" w="4815">
                      <a:moveTo>
                        <a:pt x="2735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58" y="4114"/>
                      </a:cubicBezTo>
                      <a:cubicBezTo>
                        <a:pt x="3883" y="4114"/>
                        <a:pt x="4803" y="3195"/>
                        <a:pt x="4815" y="2058"/>
                      </a:cubicBezTo>
                      <a:cubicBezTo>
                        <a:pt x="4815" y="822"/>
                        <a:pt x="3795" y="1"/>
                        <a:pt x="27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4" name="Google Shape;1604;p39"/>
                <p:cNvSpPr/>
                <p:nvPr/>
              </p:nvSpPr>
              <p:spPr>
                <a:xfrm>
                  <a:off x="4238846" y="3870117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05" name="Google Shape;1605;p39"/>
              <p:cNvGrpSpPr/>
              <p:nvPr/>
            </p:nvGrpSpPr>
            <p:grpSpPr>
              <a:xfrm>
                <a:off x="4104889" y="3699242"/>
                <a:ext cx="37776" cy="32357"/>
                <a:chOff x="4104889" y="3699242"/>
                <a:chExt cx="37776" cy="32357"/>
              </a:xfrm>
            </p:grpSpPr>
            <p:sp>
              <p:nvSpPr>
                <p:cNvPr id="1606" name="Google Shape;1606;p39"/>
                <p:cNvSpPr/>
                <p:nvPr/>
              </p:nvSpPr>
              <p:spPr>
                <a:xfrm>
                  <a:off x="4104889" y="3699242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0" y="0"/>
                      </a:moveTo>
                      <a:cubicBezTo>
                        <a:pt x="2226" y="0"/>
                        <a:pt x="1712" y="188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7" name="Google Shape;1607;p39"/>
                <p:cNvSpPr/>
                <p:nvPr/>
              </p:nvSpPr>
              <p:spPr>
                <a:xfrm>
                  <a:off x="4120013" y="370894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76" y="0"/>
                        <a:pt x="1" y="375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08" name="Google Shape;1608;p39"/>
              <p:cNvGrpSpPr/>
              <p:nvPr/>
            </p:nvGrpSpPr>
            <p:grpSpPr>
              <a:xfrm>
                <a:off x="4143608" y="3475121"/>
                <a:ext cx="37878" cy="32420"/>
                <a:chOff x="4143608" y="3475121"/>
                <a:chExt cx="37878" cy="32420"/>
              </a:xfrm>
            </p:grpSpPr>
            <p:sp>
              <p:nvSpPr>
                <p:cNvPr id="1609" name="Google Shape;1609;p39"/>
                <p:cNvSpPr/>
                <p:nvPr/>
              </p:nvSpPr>
              <p:spPr>
                <a:xfrm>
                  <a:off x="4143608" y="3475121"/>
                  <a:ext cx="37878" cy="32420"/>
                </a:xfrm>
                <a:custGeom>
                  <a:rect b="b" l="l" r="r" t="t"/>
                  <a:pathLst>
                    <a:path extrusionOk="0" h="4122" w="4816">
                      <a:moveTo>
                        <a:pt x="2750" y="0"/>
                      </a:moveTo>
                      <a:cubicBezTo>
                        <a:pt x="2244" y="0"/>
                        <a:pt x="1727" y="190"/>
                        <a:pt x="1307" y="614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96" y="4122"/>
                        <a:pt x="4815" y="3202"/>
                        <a:pt x="4815" y="2065"/>
                      </a:cubicBezTo>
                      <a:cubicBezTo>
                        <a:pt x="4815" y="823"/>
                        <a:pt x="3805" y="0"/>
                        <a:pt x="275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0" name="Google Shape;1610;p39"/>
                <p:cNvSpPr/>
                <p:nvPr/>
              </p:nvSpPr>
              <p:spPr>
                <a:xfrm>
                  <a:off x="4158741" y="348479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94" y="1658"/>
                        <a:pt x="1657" y="1295"/>
                        <a:pt x="1657" y="835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11" name="Google Shape;1611;p39"/>
              <p:cNvGrpSpPr/>
              <p:nvPr/>
            </p:nvGrpSpPr>
            <p:grpSpPr>
              <a:xfrm>
                <a:off x="4217248" y="3570893"/>
                <a:ext cx="37776" cy="32364"/>
                <a:chOff x="4217248" y="3570893"/>
                <a:chExt cx="37776" cy="32364"/>
              </a:xfrm>
            </p:grpSpPr>
            <p:sp>
              <p:nvSpPr>
                <p:cNvPr id="1612" name="Google Shape;1612;p39"/>
                <p:cNvSpPr/>
                <p:nvPr/>
              </p:nvSpPr>
              <p:spPr>
                <a:xfrm>
                  <a:off x="4217248" y="3570893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3" name="Google Shape;1613;p39"/>
                <p:cNvSpPr/>
                <p:nvPr/>
              </p:nvSpPr>
              <p:spPr>
                <a:xfrm>
                  <a:off x="4232373" y="3580599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4" y="1"/>
                      </a:moveTo>
                      <a:cubicBezTo>
                        <a:pt x="364" y="1"/>
                        <a:pt x="1" y="376"/>
                        <a:pt x="1" y="824"/>
                      </a:cubicBezTo>
                      <a:cubicBezTo>
                        <a:pt x="1" y="1283"/>
                        <a:pt x="364" y="1658"/>
                        <a:pt x="824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76"/>
                        <a:pt x="1283" y="1"/>
                        <a:pt x="82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14" name="Google Shape;1614;p39"/>
              <p:cNvGrpSpPr/>
              <p:nvPr/>
            </p:nvGrpSpPr>
            <p:grpSpPr>
              <a:xfrm>
                <a:off x="4255307" y="3431612"/>
                <a:ext cx="37776" cy="32451"/>
                <a:chOff x="4255307" y="3431612"/>
                <a:chExt cx="37776" cy="32451"/>
              </a:xfrm>
            </p:grpSpPr>
            <p:sp>
              <p:nvSpPr>
                <p:cNvPr id="1615" name="Google Shape;1615;p39"/>
                <p:cNvSpPr/>
                <p:nvPr/>
              </p:nvSpPr>
              <p:spPr>
                <a:xfrm>
                  <a:off x="4255307" y="3431612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6" name="Google Shape;1616;p39"/>
                <p:cNvSpPr/>
                <p:nvPr/>
              </p:nvSpPr>
              <p:spPr>
                <a:xfrm>
                  <a:off x="4270432" y="3441317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8"/>
                        <a:pt x="835" y="1658"/>
                      </a:cubicBezTo>
                      <a:cubicBezTo>
                        <a:pt x="1295" y="1658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17" name="Google Shape;1617;p39"/>
              <p:cNvGrpSpPr/>
              <p:nvPr/>
            </p:nvGrpSpPr>
            <p:grpSpPr>
              <a:xfrm>
                <a:off x="3853052" y="3577398"/>
                <a:ext cx="37776" cy="32420"/>
                <a:chOff x="3853052" y="3577398"/>
                <a:chExt cx="37776" cy="32420"/>
              </a:xfrm>
            </p:grpSpPr>
            <p:sp>
              <p:nvSpPr>
                <p:cNvPr id="1618" name="Google Shape;1618;p39"/>
                <p:cNvSpPr/>
                <p:nvPr/>
              </p:nvSpPr>
              <p:spPr>
                <a:xfrm>
                  <a:off x="3853052" y="3577398"/>
                  <a:ext cx="37776" cy="32420"/>
                </a:xfrm>
                <a:custGeom>
                  <a:rect b="b" l="l" r="r" t="t"/>
                  <a:pathLst>
                    <a:path extrusionOk="0" h="4122" w="4803">
                      <a:moveTo>
                        <a:pt x="2737" y="0"/>
                      </a:moveTo>
                      <a:cubicBezTo>
                        <a:pt x="2231" y="0"/>
                        <a:pt x="1714" y="190"/>
                        <a:pt x="1294" y="614"/>
                      </a:cubicBezTo>
                      <a:cubicBezTo>
                        <a:pt x="0" y="1908"/>
                        <a:pt x="919" y="4122"/>
                        <a:pt x="2746" y="4122"/>
                      </a:cubicBezTo>
                      <a:cubicBezTo>
                        <a:pt x="3883" y="4122"/>
                        <a:pt x="4803" y="3202"/>
                        <a:pt x="4803" y="2065"/>
                      </a:cubicBezTo>
                      <a:cubicBezTo>
                        <a:pt x="4803" y="823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9" name="Google Shape;1619;p39"/>
                <p:cNvSpPr/>
                <p:nvPr/>
              </p:nvSpPr>
              <p:spPr>
                <a:xfrm>
                  <a:off x="3868176" y="358707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35"/>
                      </a:cubicBezTo>
                      <a:cubicBezTo>
                        <a:pt x="1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20" name="Google Shape;1620;p39"/>
              <p:cNvGrpSpPr/>
              <p:nvPr/>
            </p:nvGrpSpPr>
            <p:grpSpPr>
              <a:xfrm>
                <a:off x="4039908" y="3412107"/>
                <a:ext cx="37776" cy="32357"/>
                <a:chOff x="4039908" y="3412107"/>
                <a:chExt cx="37776" cy="32357"/>
              </a:xfrm>
            </p:grpSpPr>
            <p:sp>
              <p:nvSpPr>
                <p:cNvPr id="1621" name="Google Shape;1621;p39"/>
                <p:cNvSpPr/>
                <p:nvPr/>
              </p:nvSpPr>
              <p:spPr>
                <a:xfrm>
                  <a:off x="4039908" y="341210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2" name="Google Shape;1622;p39"/>
                <p:cNvSpPr/>
                <p:nvPr/>
              </p:nvSpPr>
              <p:spPr>
                <a:xfrm>
                  <a:off x="4055033" y="342181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1" y="363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23" name="Google Shape;1623;p39"/>
              <p:cNvGrpSpPr/>
              <p:nvPr/>
            </p:nvGrpSpPr>
            <p:grpSpPr>
              <a:xfrm>
                <a:off x="4017360" y="3342061"/>
                <a:ext cx="37870" cy="32380"/>
                <a:chOff x="4017360" y="3342061"/>
                <a:chExt cx="37870" cy="32380"/>
              </a:xfrm>
            </p:grpSpPr>
            <p:sp>
              <p:nvSpPr>
                <p:cNvPr id="1624" name="Google Shape;1624;p39"/>
                <p:cNvSpPr/>
                <p:nvPr/>
              </p:nvSpPr>
              <p:spPr>
                <a:xfrm>
                  <a:off x="4017360" y="3342061"/>
                  <a:ext cx="37870" cy="32380"/>
                </a:xfrm>
                <a:custGeom>
                  <a:rect b="b" l="l" r="r" t="t"/>
                  <a:pathLst>
                    <a:path extrusionOk="0" h="4117" w="4815">
                      <a:moveTo>
                        <a:pt x="2749" y="0"/>
                      </a:moveTo>
                      <a:cubicBezTo>
                        <a:pt x="2243" y="0"/>
                        <a:pt x="1726" y="189"/>
                        <a:pt x="1307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95" y="4116"/>
                        <a:pt x="4815" y="3197"/>
                        <a:pt x="4815" y="2060"/>
                      </a:cubicBezTo>
                      <a:cubicBezTo>
                        <a:pt x="4815" y="817"/>
                        <a:pt x="3804" y="0"/>
                        <a:pt x="274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5" name="Google Shape;1625;p39"/>
                <p:cNvSpPr/>
                <p:nvPr/>
              </p:nvSpPr>
              <p:spPr>
                <a:xfrm>
                  <a:off x="4032484" y="3351790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626" name="Google Shape;1626;p39"/>
              <p:cNvSpPr/>
              <p:nvPr/>
            </p:nvSpPr>
            <p:spPr>
              <a:xfrm>
                <a:off x="3998712" y="3520180"/>
                <a:ext cx="47764" cy="40929"/>
              </a:xfrm>
              <a:custGeom>
                <a:rect b="b" l="l" r="r" t="t"/>
                <a:pathLst>
                  <a:path extrusionOk="0" h="5204" w="6073">
                    <a:moveTo>
                      <a:pt x="3457" y="0"/>
                    </a:moveTo>
                    <a:cubicBezTo>
                      <a:pt x="2821" y="0"/>
                      <a:pt x="2173" y="236"/>
                      <a:pt x="1645" y="764"/>
                    </a:cubicBezTo>
                    <a:cubicBezTo>
                      <a:pt x="0" y="2397"/>
                      <a:pt x="1162" y="5191"/>
                      <a:pt x="3472" y="5203"/>
                    </a:cubicBezTo>
                    <a:cubicBezTo>
                      <a:pt x="4899" y="5191"/>
                      <a:pt x="6061" y="4030"/>
                      <a:pt x="6073" y="2602"/>
                    </a:cubicBezTo>
                    <a:cubicBezTo>
                      <a:pt x="6073" y="1038"/>
                      <a:pt x="4792" y="0"/>
                      <a:pt x="34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39"/>
              <p:cNvSpPr/>
              <p:nvPr/>
            </p:nvSpPr>
            <p:spPr>
              <a:xfrm>
                <a:off x="4011744" y="3529893"/>
                <a:ext cx="25026" cy="21448"/>
              </a:xfrm>
              <a:custGeom>
                <a:rect b="b" l="l" r="r" t="t"/>
                <a:pathLst>
                  <a:path extrusionOk="0" h="2727" w="3182">
                    <a:moveTo>
                      <a:pt x="1815" y="0"/>
                    </a:moveTo>
                    <a:cubicBezTo>
                      <a:pt x="605" y="0"/>
                      <a:pt x="1" y="1464"/>
                      <a:pt x="847" y="2323"/>
                    </a:cubicBezTo>
                    <a:cubicBezTo>
                      <a:pt x="1126" y="2601"/>
                      <a:pt x="1468" y="2726"/>
                      <a:pt x="1803" y="2726"/>
                    </a:cubicBezTo>
                    <a:cubicBezTo>
                      <a:pt x="2503" y="2726"/>
                      <a:pt x="3174" y="2185"/>
                      <a:pt x="3182" y="1367"/>
                    </a:cubicBezTo>
                    <a:cubicBezTo>
                      <a:pt x="3182" y="605"/>
                      <a:pt x="2565" y="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628" name="Google Shape;1628;p39"/>
              <p:cNvGrpSpPr/>
              <p:nvPr/>
            </p:nvGrpSpPr>
            <p:grpSpPr>
              <a:xfrm>
                <a:off x="3750870" y="3418650"/>
                <a:ext cx="37776" cy="32380"/>
                <a:chOff x="3750870" y="3418650"/>
                <a:chExt cx="37776" cy="32380"/>
              </a:xfrm>
            </p:grpSpPr>
            <p:sp>
              <p:nvSpPr>
                <p:cNvPr id="1629" name="Google Shape;1629;p39"/>
                <p:cNvSpPr/>
                <p:nvPr/>
              </p:nvSpPr>
              <p:spPr>
                <a:xfrm>
                  <a:off x="3750870" y="3418650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0"/>
                      </a:moveTo>
                      <a:cubicBezTo>
                        <a:pt x="2231" y="0"/>
                        <a:pt x="1714" y="188"/>
                        <a:pt x="1295" y="608"/>
                      </a:cubicBezTo>
                      <a:cubicBezTo>
                        <a:pt x="0" y="1903"/>
                        <a:pt x="920" y="4116"/>
                        <a:pt x="2746" y="4116"/>
                      </a:cubicBezTo>
                      <a:cubicBezTo>
                        <a:pt x="3883" y="4104"/>
                        <a:pt x="4803" y="3185"/>
                        <a:pt x="4803" y="2060"/>
                      </a:cubicBezTo>
                      <a:cubicBezTo>
                        <a:pt x="4803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0" name="Google Shape;1630;p39"/>
                <p:cNvSpPr/>
                <p:nvPr/>
              </p:nvSpPr>
              <p:spPr>
                <a:xfrm>
                  <a:off x="3765994" y="342828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35"/>
                      </a:cubicBezTo>
                      <a:cubicBezTo>
                        <a:pt x="1" y="1294"/>
                        <a:pt x="363" y="1657"/>
                        <a:pt x="823" y="1657"/>
                      </a:cubicBezTo>
                      <a:cubicBezTo>
                        <a:pt x="1283" y="1657"/>
                        <a:pt x="1658" y="1294"/>
                        <a:pt x="1658" y="835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31" name="Google Shape;1631;p39"/>
              <p:cNvGrpSpPr/>
              <p:nvPr/>
            </p:nvGrpSpPr>
            <p:grpSpPr>
              <a:xfrm>
                <a:off x="3632509" y="3274438"/>
                <a:ext cx="37783" cy="32357"/>
                <a:chOff x="3632509" y="3274438"/>
                <a:chExt cx="37783" cy="32357"/>
              </a:xfrm>
            </p:grpSpPr>
            <p:sp>
              <p:nvSpPr>
                <p:cNvPr id="1632" name="Google Shape;1632;p39"/>
                <p:cNvSpPr/>
                <p:nvPr/>
              </p:nvSpPr>
              <p:spPr>
                <a:xfrm>
                  <a:off x="3632509" y="3274438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3" name="Google Shape;1633;p39"/>
                <p:cNvSpPr/>
                <p:nvPr/>
              </p:nvSpPr>
              <p:spPr>
                <a:xfrm>
                  <a:off x="3647547" y="3284049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34" name="Google Shape;1634;p39"/>
              <p:cNvGrpSpPr/>
              <p:nvPr/>
            </p:nvGrpSpPr>
            <p:grpSpPr>
              <a:xfrm>
                <a:off x="3906424" y="3297561"/>
                <a:ext cx="37776" cy="32451"/>
                <a:chOff x="3906424" y="3297561"/>
                <a:chExt cx="37776" cy="32451"/>
              </a:xfrm>
            </p:grpSpPr>
            <p:sp>
              <p:nvSpPr>
                <p:cNvPr id="1635" name="Google Shape;1635;p39"/>
                <p:cNvSpPr/>
                <p:nvPr/>
              </p:nvSpPr>
              <p:spPr>
                <a:xfrm>
                  <a:off x="3906424" y="3297561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0" y="1899"/>
                        <a:pt x="920" y="4125"/>
                        <a:pt x="2746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6" name="Google Shape;1636;p39"/>
                <p:cNvSpPr/>
                <p:nvPr/>
              </p:nvSpPr>
              <p:spPr>
                <a:xfrm>
                  <a:off x="3921548" y="3307361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23" y="0"/>
                      </a:moveTo>
                      <a:cubicBezTo>
                        <a:pt x="364" y="0"/>
                        <a:pt x="1" y="363"/>
                        <a:pt x="1" y="823"/>
                      </a:cubicBezTo>
                      <a:cubicBezTo>
                        <a:pt x="1" y="1282"/>
                        <a:pt x="364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63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37" name="Google Shape;1637;p39"/>
              <p:cNvGrpSpPr/>
              <p:nvPr/>
            </p:nvGrpSpPr>
            <p:grpSpPr>
              <a:xfrm>
                <a:off x="3866084" y="3412107"/>
                <a:ext cx="37776" cy="32357"/>
                <a:chOff x="3866084" y="3412107"/>
                <a:chExt cx="37776" cy="32357"/>
              </a:xfrm>
            </p:grpSpPr>
            <p:sp>
              <p:nvSpPr>
                <p:cNvPr id="1638" name="Google Shape;1638;p39"/>
                <p:cNvSpPr/>
                <p:nvPr/>
              </p:nvSpPr>
              <p:spPr>
                <a:xfrm>
                  <a:off x="3866084" y="341210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9" name="Google Shape;1639;p39"/>
                <p:cNvSpPr/>
                <p:nvPr/>
              </p:nvSpPr>
              <p:spPr>
                <a:xfrm>
                  <a:off x="3881208" y="3421812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23" y="1"/>
                      </a:moveTo>
                      <a:cubicBezTo>
                        <a:pt x="364" y="1"/>
                        <a:pt x="1" y="363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40" name="Google Shape;1640;p39"/>
              <p:cNvGrpSpPr/>
              <p:nvPr/>
            </p:nvGrpSpPr>
            <p:grpSpPr>
              <a:xfrm>
                <a:off x="4023919" y="3766409"/>
                <a:ext cx="37783" cy="32357"/>
                <a:chOff x="4023919" y="3766409"/>
                <a:chExt cx="37783" cy="32357"/>
              </a:xfrm>
            </p:grpSpPr>
            <p:sp>
              <p:nvSpPr>
                <p:cNvPr id="1641" name="Google Shape;1641;p39"/>
                <p:cNvSpPr/>
                <p:nvPr/>
              </p:nvSpPr>
              <p:spPr>
                <a:xfrm>
                  <a:off x="4023919" y="3766409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2" name="Google Shape;1642;p39"/>
                <p:cNvSpPr/>
                <p:nvPr/>
              </p:nvSpPr>
              <p:spPr>
                <a:xfrm>
                  <a:off x="4039051" y="3776115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43" name="Google Shape;1643;p39"/>
              <p:cNvGrpSpPr/>
              <p:nvPr/>
            </p:nvGrpSpPr>
            <p:grpSpPr>
              <a:xfrm>
                <a:off x="3973882" y="3779449"/>
                <a:ext cx="37776" cy="32357"/>
                <a:chOff x="3973882" y="3779449"/>
                <a:chExt cx="37776" cy="32357"/>
              </a:xfrm>
            </p:grpSpPr>
            <p:sp>
              <p:nvSpPr>
                <p:cNvPr id="1644" name="Google Shape;1644;p39"/>
                <p:cNvSpPr/>
                <p:nvPr/>
              </p:nvSpPr>
              <p:spPr>
                <a:xfrm>
                  <a:off x="3973882" y="3779449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899"/>
                        <a:pt x="919" y="4113"/>
                        <a:pt x="2746" y="4113"/>
                      </a:cubicBezTo>
                      <a:cubicBezTo>
                        <a:pt x="3883" y="4113"/>
                        <a:pt x="4802" y="3194"/>
                        <a:pt x="4802" y="2069"/>
                      </a:cubicBezTo>
                      <a:cubicBezTo>
                        <a:pt x="4802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5" name="Google Shape;1645;p39"/>
                <p:cNvSpPr/>
                <p:nvPr/>
              </p:nvSpPr>
              <p:spPr>
                <a:xfrm>
                  <a:off x="3989006" y="378915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23"/>
                      </a:cubicBezTo>
                      <a:cubicBezTo>
                        <a:pt x="0" y="1282"/>
                        <a:pt x="363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46" name="Google Shape;1646;p39"/>
              <p:cNvGrpSpPr/>
              <p:nvPr/>
            </p:nvGrpSpPr>
            <p:grpSpPr>
              <a:xfrm>
                <a:off x="4073398" y="3838028"/>
                <a:ext cx="37776" cy="32380"/>
                <a:chOff x="4073398" y="3838028"/>
                <a:chExt cx="37776" cy="32380"/>
              </a:xfrm>
            </p:grpSpPr>
            <p:sp>
              <p:nvSpPr>
                <p:cNvPr id="1647" name="Google Shape;1647;p39"/>
                <p:cNvSpPr/>
                <p:nvPr/>
              </p:nvSpPr>
              <p:spPr>
                <a:xfrm>
                  <a:off x="4073398" y="3838028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5" y="609"/>
                      </a:cubicBezTo>
                      <a:cubicBezTo>
                        <a:pt x="0" y="1891"/>
                        <a:pt x="920" y="4105"/>
                        <a:pt x="2746" y="4117"/>
                      </a:cubicBezTo>
                      <a:cubicBezTo>
                        <a:pt x="3883" y="4105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8" name="Google Shape;1648;p39"/>
                <p:cNvSpPr/>
                <p:nvPr/>
              </p:nvSpPr>
              <p:spPr>
                <a:xfrm>
                  <a:off x="4088428" y="3847663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49" name="Google Shape;1649;p39"/>
              <p:cNvGrpSpPr/>
              <p:nvPr/>
            </p:nvGrpSpPr>
            <p:grpSpPr>
              <a:xfrm>
                <a:off x="4342672" y="4144496"/>
                <a:ext cx="37752" cy="32364"/>
                <a:chOff x="4342672" y="4144496"/>
                <a:chExt cx="37752" cy="32364"/>
              </a:xfrm>
            </p:grpSpPr>
            <p:sp>
              <p:nvSpPr>
                <p:cNvPr id="1650" name="Google Shape;1650;p39"/>
                <p:cNvSpPr/>
                <p:nvPr/>
              </p:nvSpPr>
              <p:spPr>
                <a:xfrm>
                  <a:off x="4342672" y="4144496"/>
                  <a:ext cx="37752" cy="32364"/>
                </a:xfrm>
                <a:custGeom>
                  <a:rect b="b" l="l" r="r" t="t"/>
                  <a:pathLst>
                    <a:path extrusionOk="0" h="4115" w="4800">
                      <a:moveTo>
                        <a:pt x="2729" y="1"/>
                      </a:moveTo>
                      <a:cubicBezTo>
                        <a:pt x="2224" y="1"/>
                        <a:pt x="1710" y="188"/>
                        <a:pt x="1291" y="606"/>
                      </a:cubicBezTo>
                      <a:cubicBezTo>
                        <a:pt x="1" y="1897"/>
                        <a:pt x="912" y="4114"/>
                        <a:pt x="2740" y="4114"/>
                      </a:cubicBezTo>
                      <a:cubicBezTo>
                        <a:pt x="2745" y="4114"/>
                        <a:pt x="2750" y="4114"/>
                        <a:pt x="2755" y="4114"/>
                      </a:cubicBezTo>
                      <a:cubicBezTo>
                        <a:pt x="3880" y="4114"/>
                        <a:pt x="4800" y="3195"/>
                        <a:pt x="4800" y="2058"/>
                      </a:cubicBezTo>
                      <a:cubicBezTo>
                        <a:pt x="4800" y="822"/>
                        <a:pt x="3785" y="1"/>
                        <a:pt x="27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1" name="Google Shape;1651;p39"/>
                <p:cNvSpPr/>
                <p:nvPr/>
              </p:nvSpPr>
              <p:spPr>
                <a:xfrm>
                  <a:off x="4355586" y="4154209"/>
                  <a:ext cx="15227" cy="13040"/>
                </a:xfrm>
                <a:custGeom>
                  <a:rect b="b" l="l" r="r" t="t"/>
                  <a:pathLst>
                    <a:path extrusionOk="0" h="1658" w="1936">
                      <a:moveTo>
                        <a:pt x="1101" y="0"/>
                      </a:moveTo>
                      <a:cubicBezTo>
                        <a:pt x="363" y="0"/>
                        <a:pt x="0" y="895"/>
                        <a:pt x="520" y="1416"/>
                      </a:cubicBezTo>
                      <a:cubicBezTo>
                        <a:pt x="688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52" name="Google Shape;1652;p39"/>
              <p:cNvGrpSpPr/>
              <p:nvPr/>
            </p:nvGrpSpPr>
            <p:grpSpPr>
              <a:xfrm>
                <a:off x="4406386" y="4056872"/>
                <a:ext cx="37783" cy="32364"/>
                <a:chOff x="4406386" y="4056872"/>
                <a:chExt cx="37783" cy="32364"/>
              </a:xfrm>
            </p:grpSpPr>
            <p:sp>
              <p:nvSpPr>
                <p:cNvPr id="1653" name="Google Shape;1653;p39"/>
                <p:cNvSpPr/>
                <p:nvPr/>
              </p:nvSpPr>
              <p:spPr>
                <a:xfrm>
                  <a:off x="4406386" y="4056872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3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4" name="Google Shape;1654;p39"/>
                <p:cNvSpPr/>
                <p:nvPr/>
              </p:nvSpPr>
              <p:spPr>
                <a:xfrm>
                  <a:off x="4419332" y="4066577"/>
                  <a:ext cx="15227" cy="13017"/>
                </a:xfrm>
                <a:custGeom>
                  <a:rect b="b" l="l" r="r" t="t"/>
                  <a:pathLst>
                    <a:path extrusionOk="0" h="1655" w="1936">
                      <a:moveTo>
                        <a:pt x="1123" y="1"/>
                      </a:moveTo>
                      <a:cubicBezTo>
                        <a:pt x="1115" y="1"/>
                        <a:pt x="1108" y="1"/>
                        <a:pt x="1101" y="1"/>
                      </a:cubicBezTo>
                      <a:cubicBezTo>
                        <a:pt x="363" y="1"/>
                        <a:pt x="0" y="884"/>
                        <a:pt x="520" y="1404"/>
                      </a:cubicBezTo>
                      <a:cubicBezTo>
                        <a:pt x="689" y="1577"/>
                        <a:pt x="898" y="1655"/>
                        <a:pt x="1103" y="1655"/>
                      </a:cubicBezTo>
                      <a:cubicBezTo>
                        <a:pt x="1528" y="1655"/>
                        <a:pt x="1936" y="1322"/>
                        <a:pt x="1936" y="824"/>
                      </a:cubicBezTo>
                      <a:cubicBezTo>
                        <a:pt x="1936" y="371"/>
                        <a:pt x="1572" y="1"/>
                        <a:pt x="11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55" name="Google Shape;1655;p39"/>
              <p:cNvGrpSpPr/>
              <p:nvPr/>
            </p:nvGrpSpPr>
            <p:grpSpPr>
              <a:xfrm>
                <a:off x="4284416" y="4245254"/>
                <a:ext cx="37783" cy="32357"/>
                <a:chOff x="4284416" y="4245254"/>
                <a:chExt cx="37783" cy="32357"/>
              </a:xfrm>
            </p:grpSpPr>
            <p:sp>
              <p:nvSpPr>
                <p:cNvPr id="1656" name="Google Shape;1656;p39"/>
                <p:cNvSpPr/>
                <p:nvPr/>
              </p:nvSpPr>
              <p:spPr>
                <a:xfrm>
                  <a:off x="4284416" y="4245254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7" name="Google Shape;1657;p39"/>
                <p:cNvSpPr/>
                <p:nvPr/>
              </p:nvSpPr>
              <p:spPr>
                <a:xfrm>
                  <a:off x="4299548" y="4254959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58" name="Google Shape;1658;p39"/>
              <p:cNvGrpSpPr/>
              <p:nvPr/>
            </p:nvGrpSpPr>
            <p:grpSpPr>
              <a:xfrm>
                <a:off x="4219057" y="4331258"/>
                <a:ext cx="37776" cy="32364"/>
                <a:chOff x="4219057" y="4331258"/>
                <a:chExt cx="37776" cy="32364"/>
              </a:xfrm>
            </p:grpSpPr>
            <p:sp>
              <p:nvSpPr>
                <p:cNvPr id="1659" name="Google Shape;1659;p39"/>
                <p:cNvSpPr/>
                <p:nvPr/>
              </p:nvSpPr>
              <p:spPr>
                <a:xfrm>
                  <a:off x="4219057" y="4331258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0" name="Google Shape;1660;p39"/>
                <p:cNvSpPr/>
                <p:nvPr/>
              </p:nvSpPr>
              <p:spPr>
                <a:xfrm>
                  <a:off x="4231995" y="4340971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13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61" name="Google Shape;1661;p39"/>
              <p:cNvGrpSpPr/>
              <p:nvPr/>
            </p:nvGrpSpPr>
            <p:grpSpPr>
              <a:xfrm>
                <a:off x="4204122" y="4141688"/>
                <a:ext cx="33497" cy="28699"/>
                <a:chOff x="4204122" y="4141688"/>
                <a:chExt cx="33497" cy="28699"/>
              </a:xfrm>
            </p:grpSpPr>
            <p:sp>
              <p:nvSpPr>
                <p:cNvPr id="1662" name="Google Shape;1662;p39"/>
                <p:cNvSpPr/>
                <p:nvPr/>
              </p:nvSpPr>
              <p:spPr>
                <a:xfrm>
                  <a:off x="4204122" y="4141688"/>
                  <a:ext cx="33497" cy="28699"/>
                </a:xfrm>
                <a:custGeom>
                  <a:rect b="b" l="l" r="r" t="t"/>
                  <a:pathLst>
                    <a:path extrusionOk="0" h="3649" w="4259">
                      <a:moveTo>
                        <a:pt x="2427" y="1"/>
                      </a:moveTo>
                      <a:cubicBezTo>
                        <a:pt x="1979" y="1"/>
                        <a:pt x="1522" y="168"/>
                        <a:pt x="1149" y="540"/>
                      </a:cubicBezTo>
                      <a:cubicBezTo>
                        <a:pt x="0" y="1677"/>
                        <a:pt x="811" y="3649"/>
                        <a:pt x="2432" y="3649"/>
                      </a:cubicBezTo>
                      <a:cubicBezTo>
                        <a:pt x="3448" y="3649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3" name="Google Shape;1663;p39"/>
                <p:cNvSpPr/>
                <p:nvPr/>
              </p:nvSpPr>
              <p:spPr>
                <a:xfrm>
                  <a:off x="4216965" y="4151259"/>
                  <a:ext cx="11042" cy="9399"/>
                </a:xfrm>
                <a:custGeom>
                  <a:rect b="b" l="l" r="r" t="t"/>
                  <a:pathLst>
                    <a:path extrusionOk="0" h="1195" w="1404">
                      <a:moveTo>
                        <a:pt x="799" y="0"/>
                      </a:moveTo>
                      <a:cubicBezTo>
                        <a:pt x="266" y="0"/>
                        <a:pt x="0" y="641"/>
                        <a:pt x="375" y="1016"/>
                      </a:cubicBezTo>
                      <a:cubicBezTo>
                        <a:pt x="498" y="1139"/>
                        <a:pt x="650" y="1195"/>
                        <a:pt x="799" y="1195"/>
                      </a:cubicBezTo>
                      <a:cubicBezTo>
                        <a:pt x="1103" y="1195"/>
                        <a:pt x="1395" y="963"/>
                        <a:pt x="1404" y="605"/>
                      </a:cubicBezTo>
                      <a:cubicBezTo>
                        <a:pt x="1404" y="278"/>
                        <a:pt x="1137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64" name="Google Shape;1664;p39"/>
              <p:cNvGrpSpPr/>
              <p:nvPr/>
            </p:nvGrpSpPr>
            <p:grpSpPr>
              <a:xfrm>
                <a:off x="4301546" y="4003869"/>
                <a:ext cx="38916" cy="33324"/>
                <a:chOff x="4301546" y="4003869"/>
                <a:chExt cx="38916" cy="33324"/>
              </a:xfrm>
            </p:grpSpPr>
            <p:sp>
              <p:nvSpPr>
                <p:cNvPr id="1665" name="Google Shape;1665;p39"/>
                <p:cNvSpPr/>
                <p:nvPr/>
              </p:nvSpPr>
              <p:spPr>
                <a:xfrm>
                  <a:off x="4301546" y="4003869"/>
                  <a:ext cx="38916" cy="33324"/>
                </a:xfrm>
                <a:custGeom>
                  <a:rect b="b" l="l" r="r" t="t"/>
                  <a:pathLst>
                    <a:path extrusionOk="0" h="4237" w="4948">
                      <a:moveTo>
                        <a:pt x="2818" y="1"/>
                      </a:moveTo>
                      <a:cubicBezTo>
                        <a:pt x="2295" y="1"/>
                        <a:pt x="1763" y="196"/>
                        <a:pt x="1331" y="631"/>
                      </a:cubicBezTo>
                      <a:cubicBezTo>
                        <a:pt x="0" y="1962"/>
                        <a:pt x="944" y="4236"/>
                        <a:pt x="2831" y="4236"/>
                      </a:cubicBezTo>
                      <a:cubicBezTo>
                        <a:pt x="3992" y="4236"/>
                        <a:pt x="4948" y="3293"/>
                        <a:pt x="4948" y="2119"/>
                      </a:cubicBezTo>
                      <a:cubicBezTo>
                        <a:pt x="4948" y="845"/>
                        <a:pt x="3905" y="1"/>
                        <a:pt x="28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6" name="Google Shape;1666;p39"/>
                <p:cNvSpPr/>
                <p:nvPr/>
              </p:nvSpPr>
              <p:spPr>
                <a:xfrm>
                  <a:off x="4314389" y="4013590"/>
                  <a:ext cx="16469" cy="14000"/>
                </a:xfrm>
                <a:custGeom>
                  <a:rect b="b" l="l" r="r" t="t"/>
                  <a:pathLst>
                    <a:path extrusionOk="0" h="1780" w="2094">
                      <a:moveTo>
                        <a:pt x="1220" y="0"/>
                      </a:moveTo>
                      <a:cubicBezTo>
                        <a:pt x="1213" y="0"/>
                        <a:pt x="1205" y="0"/>
                        <a:pt x="1198" y="0"/>
                      </a:cubicBezTo>
                      <a:cubicBezTo>
                        <a:pt x="400" y="0"/>
                        <a:pt x="0" y="956"/>
                        <a:pt x="569" y="1512"/>
                      </a:cubicBezTo>
                      <a:cubicBezTo>
                        <a:pt x="750" y="1697"/>
                        <a:pt x="974" y="1780"/>
                        <a:pt x="1194" y="1780"/>
                      </a:cubicBezTo>
                      <a:cubicBezTo>
                        <a:pt x="1652" y="1780"/>
                        <a:pt x="2093" y="1422"/>
                        <a:pt x="2093" y="883"/>
                      </a:cubicBezTo>
                      <a:cubicBezTo>
                        <a:pt x="2093" y="395"/>
                        <a:pt x="1706" y="0"/>
                        <a:pt x="122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67" name="Google Shape;1667;p39"/>
              <p:cNvGrpSpPr/>
              <p:nvPr/>
            </p:nvGrpSpPr>
            <p:grpSpPr>
              <a:xfrm>
                <a:off x="4210681" y="3924669"/>
                <a:ext cx="36549" cy="31366"/>
                <a:chOff x="4210681" y="3924669"/>
                <a:chExt cx="36549" cy="31366"/>
              </a:xfrm>
            </p:grpSpPr>
            <p:sp>
              <p:nvSpPr>
                <p:cNvPr id="1668" name="Google Shape;1668;p39"/>
                <p:cNvSpPr/>
                <p:nvPr/>
              </p:nvSpPr>
              <p:spPr>
                <a:xfrm>
                  <a:off x="4210681" y="3924669"/>
                  <a:ext cx="36549" cy="31366"/>
                </a:xfrm>
                <a:custGeom>
                  <a:rect b="b" l="l" r="r" t="t"/>
                  <a:pathLst>
                    <a:path extrusionOk="0" h="3988" w="4647">
                      <a:moveTo>
                        <a:pt x="2642" y="0"/>
                      </a:moveTo>
                      <a:cubicBezTo>
                        <a:pt x="2152" y="0"/>
                        <a:pt x="1654" y="182"/>
                        <a:pt x="1247" y="589"/>
                      </a:cubicBezTo>
                      <a:cubicBezTo>
                        <a:pt x="1" y="1847"/>
                        <a:pt x="884" y="3988"/>
                        <a:pt x="2662" y="3988"/>
                      </a:cubicBezTo>
                      <a:cubicBezTo>
                        <a:pt x="3751" y="3976"/>
                        <a:pt x="4646" y="3093"/>
                        <a:pt x="4646" y="1992"/>
                      </a:cubicBezTo>
                      <a:cubicBezTo>
                        <a:pt x="4646" y="797"/>
                        <a:pt x="3665" y="0"/>
                        <a:pt x="26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9" name="Google Shape;1669;p39"/>
                <p:cNvSpPr/>
                <p:nvPr/>
              </p:nvSpPr>
              <p:spPr>
                <a:xfrm>
                  <a:off x="4225625" y="3934335"/>
                  <a:ext cx="11994" cy="11994"/>
                </a:xfrm>
                <a:custGeom>
                  <a:rect b="b" l="l" r="r" t="t"/>
                  <a:pathLst>
                    <a:path extrusionOk="0" h="1525" w="1525">
                      <a:moveTo>
                        <a:pt x="762" y="1"/>
                      </a:moveTo>
                      <a:cubicBezTo>
                        <a:pt x="339" y="1"/>
                        <a:pt x="0" y="339"/>
                        <a:pt x="0" y="763"/>
                      </a:cubicBezTo>
                      <a:cubicBezTo>
                        <a:pt x="0" y="1186"/>
                        <a:pt x="339" y="1525"/>
                        <a:pt x="762" y="1525"/>
                      </a:cubicBezTo>
                      <a:cubicBezTo>
                        <a:pt x="1173" y="1525"/>
                        <a:pt x="1524" y="1186"/>
                        <a:pt x="1524" y="763"/>
                      </a:cubicBezTo>
                      <a:cubicBezTo>
                        <a:pt x="1524" y="339"/>
                        <a:pt x="1173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70" name="Google Shape;1670;p39"/>
              <p:cNvGrpSpPr/>
              <p:nvPr/>
            </p:nvGrpSpPr>
            <p:grpSpPr>
              <a:xfrm>
                <a:off x="3987771" y="3628874"/>
                <a:ext cx="31499" cy="26993"/>
                <a:chOff x="3987771" y="3628874"/>
                <a:chExt cx="31499" cy="26993"/>
              </a:xfrm>
            </p:grpSpPr>
            <p:sp>
              <p:nvSpPr>
                <p:cNvPr id="1671" name="Google Shape;1671;p39"/>
                <p:cNvSpPr/>
                <p:nvPr/>
              </p:nvSpPr>
              <p:spPr>
                <a:xfrm>
                  <a:off x="3987771" y="3628874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2" name="Google Shape;1672;p39"/>
                <p:cNvSpPr/>
                <p:nvPr/>
              </p:nvSpPr>
              <p:spPr>
                <a:xfrm>
                  <a:off x="4000709" y="3638540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73" name="Google Shape;1673;p39"/>
              <p:cNvGrpSpPr/>
              <p:nvPr/>
            </p:nvGrpSpPr>
            <p:grpSpPr>
              <a:xfrm>
                <a:off x="4087382" y="3775674"/>
                <a:ext cx="31405" cy="26898"/>
                <a:chOff x="4087382" y="3775674"/>
                <a:chExt cx="31405" cy="26898"/>
              </a:xfrm>
            </p:grpSpPr>
            <p:sp>
              <p:nvSpPr>
                <p:cNvPr id="1674" name="Google Shape;1674;p39"/>
                <p:cNvSpPr/>
                <p:nvPr/>
              </p:nvSpPr>
              <p:spPr>
                <a:xfrm>
                  <a:off x="4087382" y="3775674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20"/>
                        <a:pt x="2275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5" name="Google Shape;1675;p39"/>
                <p:cNvSpPr/>
                <p:nvPr/>
              </p:nvSpPr>
              <p:spPr>
                <a:xfrm>
                  <a:off x="4101460" y="3785348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76" name="Google Shape;1676;p39"/>
              <p:cNvGrpSpPr/>
              <p:nvPr/>
            </p:nvGrpSpPr>
            <p:grpSpPr>
              <a:xfrm>
                <a:off x="4118873" y="3856637"/>
                <a:ext cx="31405" cy="26906"/>
                <a:chOff x="4118873" y="3856637"/>
                <a:chExt cx="31405" cy="26906"/>
              </a:xfrm>
            </p:grpSpPr>
            <p:sp>
              <p:nvSpPr>
                <p:cNvPr id="1677" name="Google Shape;1677;p39"/>
                <p:cNvSpPr/>
                <p:nvPr/>
              </p:nvSpPr>
              <p:spPr>
                <a:xfrm>
                  <a:off x="4118873" y="3856637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8" name="Google Shape;1678;p39"/>
                <p:cNvSpPr/>
                <p:nvPr/>
              </p:nvSpPr>
              <p:spPr>
                <a:xfrm>
                  <a:off x="4133046" y="3866310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79" name="Google Shape;1679;p39"/>
              <p:cNvGrpSpPr/>
              <p:nvPr/>
            </p:nvGrpSpPr>
            <p:grpSpPr>
              <a:xfrm>
                <a:off x="4168541" y="3639523"/>
                <a:ext cx="31499" cy="26906"/>
                <a:chOff x="4168541" y="3639523"/>
                <a:chExt cx="31499" cy="26906"/>
              </a:xfrm>
            </p:grpSpPr>
            <p:sp>
              <p:nvSpPr>
                <p:cNvPr id="1680" name="Google Shape;1680;p39"/>
                <p:cNvSpPr/>
                <p:nvPr/>
              </p:nvSpPr>
              <p:spPr>
                <a:xfrm>
                  <a:off x="4168541" y="3639523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2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5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1" name="Google Shape;1681;p39"/>
                <p:cNvSpPr/>
                <p:nvPr/>
              </p:nvSpPr>
              <p:spPr>
                <a:xfrm>
                  <a:off x="4182713" y="3649197"/>
                  <a:ext cx="7716" cy="7621"/>
                </a:xfrm>
                <a:custGeom>
                  <a:rect b="b" l="l" r="r" t="t"/>
                  <a:pathLst>
                    <a:path extrusionOk="0" h="969" w="981">
                      <a:moveTo>
                        <a:pt x="496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96" y="968"/>
                      </a:cubicBezTo>
                      <a:cubicBezTo>
                        <a:pt x="763" y="968"/>
                        <a:pt x="980" y="751"/>
                        <a:pt x="980" y="485"/>
                      </a:cubicBezTo>
                      <a:cubicBezTo>
                        <a:pt x="980" y="218"/>
                        <a:pt x="763" y="1"/>
                        <a:pt x="49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82" name="Google Shape;1682;p39"/>
              <p:cNvGrpSpPr/>
              <p:nvPr/>
            </p:nvGrpSpPr>
            <p:grpSpPr>
              <a:xfrm>
                <a:off x="3965789" y="3393545"/>
                <a:ext cx="31405" cy="26945"/>
                <a:chOff x="3965789" y="3393545"/>
                <a:chExt cx="31405" cy="26945"/>
              </a:xfrm>
            </p:grpSpPr>
            <p:sp>
              <p:nvSpPr>
                <p:cNvPr id="1683" name="Google Shape;1683;p39"/>
                <p:cNvSpPr/>
                <p:nvPr/>
              </p:nvSpPr>
              <p:spPr>
                <a:xfrm>
                  <a:off x="3965789" y="3393545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0"/>
                      </a:moveTo>
                      <a:cubicBezTo>
                        <a:pt x="1854" y="0"/>
                        <a:pt x="1426" y="158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4" name="Google Shape;1684;p39"/>
                <p:cNvSpPr/>
                <p:nvPr/>
              </p:nvSpPr>
              <p:spPr>
                <a:xfrm>
                  <a:off x="3978632" y="3403259"/>
                  <a:ext cx="8950" cy="7590"/>
                </a:xfrm>
                <a:custGeom>
                  <a:rect b="b" l="l" r="r" t="t"/>
                  <a:pathLst>
                    <a:path extrusionOk="0" h="965" w="1138">
                      <a:moveTo>
                        <a:pt x="654" y="1"/>
                      </a:moveTo>
                      <a:cubicBezTo>
                        <a:pt x="219" y="1"/>
                        <a:pt x="1" y="509"/>
                        <a:pt x="315" y="823"/>
                      </a:cubicBezTo>
                      <a:cubicBezTo>
                        <a:pt x="413" y="921"/>
                        <a:pt x="533" y="964"/>
                        <a:pt x="651" y="964"/>
                      </a:cubicBezTo>
                      <a:cubicBezTo>
                        <a:pt x="899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85" name="Google Shape;1685;p39"/>
              <p:cNvGrpSpPr/>
              <p:nvPr/>
            </p:nvGrpSpPr>
            <p:grpSpPr>
              <a:xfrm>
                <a:off x="3925166" y="3491008"/>
                <a:ext cx="31405" cy="27001"/>
                <a:chOff x="3925166" y="3491008"/>
                <a:chExt cx="31405" cy="27001"/>
              </a:xfrm>
            </p:grpSpPr>
            <p:sp>
              <p:nvSpPr>
                <p:cNvPr id="1686" name="Google Shape;1686;p39"/>
                <p:cNvSpPr/>
                <p:nvPr/>
              </p:nvSpPr>
              <p:spPr>
                <a:xfrm>
                  <a:off x="3925166" y="3491008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5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7" name="Google Shape;1687;p39"/>
                <p:cNvSpPr/>
                <p:nvPr/>
              </p:nvSpPr>
              <p:spPr>
                <a:xfrm>
                  <a:off x="3939339" y="3500682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5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5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88" name="Google Shape;1688;p39"/>
              <p:cNvGrpSpPr/>
              <p:nvPr/>
            </p:nvGrpSpPr>
            <p:grpSpPr>
              <a:xfrm>
                <a:off x="3682845" y="3340976"/>
                <a:ext cx="31397" cy="26898"/>
                <a:chOff x="3682845" y="3340976"/>
                <a:chExt cx="31397" cy="26898"/>
              </a:xfrm>
            </p:grpSpPr>
            <p:sp>
              <p:nvSpPr>
                <p:cNvPr id="1689" name="Google Shape;1689;p39"/>
                <p:cNvSpPr/>
                <p:nvPr/>
              </p:nvSpPr>
              <p:spPr>
                <a:xfrm>
                  <a:off x="3682845" y="3340976"/>
                  <a:ext cx="31397" cy="26898"/>
                </a:xfrm>
                <a:custGeom>
                  <a:rect b="b" l="l" r="r" t="t"/>
                  <a:pathLst>
                    <a:path extrusionOk="0" h="3420" w="3992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0" name="Google Shape;1690;p39"/>
                <p:cNvSpPr/>
                <p:nvPr/>
              </p:nvSpPr>
              <p:spPr>
                <a:xfrm>
                  <a:off x="3695783" y="3350650"/>
                  <a:ext cx="8856" cy="7645"/>
                </a:xfrm>
                <a:custGeom>
                  <a:rect b="b" l="l" r="r" t="t"/>
                  <a:pathLst>
                    <a:path extrusionOk="0" h="972" w="1126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23"/>
                      </a:cubicBezTo>
                      <a:cubicBezTo>
                        <a:pt x="401" y="926"/>
                        <a:pt x="524" y="972"/>
                        <a:pt x="643" y="972"/>
                      </a:cubicBezTo>
                      <a:cubicBezTo>
                        <a:pt x="890" y="972"/>
                        <a:pt x="1125" y="777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91" name="Google Shape;1691;p39"/>
              <p:cNvGrpSpPr/>
              <p:nvPr/>
            </p:nvGrpSpPr>
            <p:grpSpPr>
              <a:xfrm>
                <a:off x="3795393" y="3353725"/>
                <a:ext cx="31499" cy="26993"/>
                <a:chOff x="3795393" y="3353725"/>
                <a:chExt cx="31499" cy="26993"/>
              </a:xfrm>
            </p:grpSpPr>
            <p:sp>
              <p:nvSpPr>
                <p:cNvPr id="1692" name="Google Shape;1692;p39"/>
                <p:cNvSpPr/>
                <p:nvPr/>
              </p:nvSpPr>
              <p:spPr>
                <a:xfrm>
                  <a:off x="3795393" y="3353725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32"/>
                        <a:pt x="2299" y="3432"/>
                      </a:cubicBezTo>
                      <a:cubicBezTo>
                        <a:pt x="3242" y="3432"/>
                        <a:pt x="4005" y="2658"/>
                        <a:pt x="4005" y="1714"/>
                      </a:cubicBezTo>
                      <a:cubicBezTo>
                        <a:pt x="4005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3" name="Google Shape;1693;p39"/>
                <p:cNvSpPr/>
                <p:nvPr/>
              </p:nvSpPr>
              <p:spPr>
                <a:xfrm>
                  <a:off x="3809668" y="3363399"/>
                  <a:ext cx="7613" cy="7613"/>
                </a:xfrm>
                <a:custGeom>
                  <a:rect b="b" l="l" r="r" t="t"/>
                  <a:pathLst>
                    <a:path extrusionOk="0" h="968" w="968">
                      <a:moveTo>
                        <a:pt x="484" y="0"/>
                      </a:moveTo>
                      <a:cubicBezTo>
                        <a:pt x="206" y="0"/>
                        <a:pt x="0" y="218"/>
                        <a:pt x="0" y="484"/>
                      </a:cubicBezTo>
                      <a:cubicBezTo>
                        <a:pt x="0" y="750"/>
                        <a:pt x="206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94" name="Google Shape;1694;p39"/>
              <p:cNvGrpSpPr/>
              <p:nvPr/>
            </p:nvGrpSpPr>
            <p:grpSpPr>
              <a:xfrm>
                <a:off x="4176909" y="4363221"/>
                <a:ext cx="38924" cy="33316"/>
                <a:chOff x="4176909" y="4363221"/>
                <a:chExt cx="38924" cy="33316"/>
              </a:xfrm>
            </p:grpSpPr>
            <p:sp>
              <p:nvSpPr>
                <p:cNvPr id="1695" name="Google Shape;1695;p39"/>
                <p:cNvSpPr/>
                <p:nvPr/>
              </p:nvSpPr>
              <p:spPr>
                <a:xfrm>
                  <a:off x="4176909" y="4363221"/>
                  <a:ext cx="38924" cy="33316"/>
                </a:xfrm>
                <a:custGeom>
                  <a:rect b="b" l="l" r="r" t="t"/>
                  <a:pathLst>
                    <a:path extrusionOk="0" h="4236" w="4949">
                      <a:moveTo>
                        <a:pt x="2823" y="0"/>
                      </a:moveTo>
                      <a:cubicBezTo>
                        <a:pt x="2301" y="0"/>
                        <a:pt x="1767" y="195"/>
                        <a:pt x="1331" y="631"/>
                      </a:cubicBezTo>
                      <a:cubicBezTo>
                        <a:pt x="1" y="1961"/>
                        <a:pt x="944" y="4236"/>
                        <a:pt x="2831" y="4236"/>
                      </a:cubicBezTo>
                      <a:cubicBezTo>
                        <a:pt x="4005" y="4236"/>
                        <a:pt x="4948" y="3292"/>
                        <a:pt x="4948" y="2119"/>
                      </a:cubicBezTo>
                      <a:cubicBezTo>
                        <a:pt x="4948" y="844"/>
                        <a:pt x="3911" y="0"/>
                        <a:pt x="28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6" name="Google Shape;1696;p39"/>
                <p:cNvSpPr/>
                <p:nvPr/>
              </p:nvSpPr>
              <p:spPr>
                <a:xfrm>
                  <a:off x="4192230" y="4372934"/>
                  <a:ext cx="13897" cy="13992"/>
                </a:xfrm>
                <a:custGeom>
                  <a:rect b="b" l="l" r="r" t="t"/>
                  <a:pathLst>
                    <a:path extrusionOk="0" h="1779" w="1767">
                      <a:moveTo>
                        <a:pt x="883" y="1"/>
                      </a:moveTo>
                      <a:cubicBezTo>
                        <a:pt x="399" y="1"/>
                        <a:pt x="0" y="400"/>
                        <a:pt x="0" y="896"/>
                      </a:cubicBezTo>
                      <a:cubicBezTo>
                        <a:pt x="0" y="1380"/>
                        <a:pt x="399" y="1779"/>
                        <a:pt x="883" y="1779"/>
                      </a:cubicBezTo>
                      <a:cubicBezTo>
                        <a:pt x="1379" y="1779"/>
                        <a:pt x="1766" y="1380"/>
                        <a:pt x="1766" y="896"/>
                      </a:cubicBezTo>
                      <a:cubicBezTo>
                        <a:pt x="1766" y="400"/>
                        <a:pt x="1379" y="1"/>
                        <a:pt x="88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97" name="Google Shape;1697;p39"/>
              <p:cNvGrpSpPr/>
              <p:nvPr/>
            </p:nvGrpSpPr>
            <p:grpSpPr>
              <a:xfrm>
                <a:off x="4226191" y="4007660"/>
                <a:ext cx="33560" cy="28770"/>
                <a:chOff x="4226191" y="4007660"/>
                <a:chExt cx="33560" cy="28770"/>
              </a:xfrm>
            </p:grpSpPr>
            <p:sp>
              <p:nvSpPr>
                <p:cNvPr id="1698" name="Google Shape;1698;p39"/>
                <p:cNvSpPr/>
                <p:nvPr/>
              </p:nvSpPr>
              <p:spPr>
                <a:xfrm>
                  <a:off x="4226191" y="4007660"/>
                  <a:ext cx="33560" cy="28770"/>
                </a:xfrm>
                <a:custGeom>
                  <a:rect b="b" l="l" r="r" t="t"/>
                  <a:pathLst>
                    <a:path extrusionOk="0" h="3658" w="4267">
                      <a:moveTo>
                        <a:pt x="2427" y="1"/>
                      </a:moveTo>
                      <a:cubicBezTo>
                        <a:pt x="1980" y="1"/>
                        <a:pt x="1524" y="167"/>
                        <a:pt x="1150" y="537"/>
                      </a:cubicBezTo>
                      <a:cubicBezTo>
                        <a:pt x="1" y="1686"/>
                        <a:pt x="811" y="3645"/>
                        <a:pt x="2444" y="3658"/>
                      </a:cubicBezTo>
                      <a:cubicBezTo>
                        <a:pt x="3436" y="3645"/>
                        <a:pt x="4259" y="2835"/>
                        <a:pt x="4259" y="1843"/>
                      </a:cubicBezTo>
                      <a:cubicBezTo>
                        <a:pt x="4267" y="736"/>
                        <a:pt x="3369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9" name="Google Shape;1699;p39"/>
                <p:cNvSpPr/>
                <p:nvPr/>
              </p:nvSpPr>
              <p:spPr>
                <a:xfrm>
                  <a:off x="4239129" y="4017397"/>
                  <a:ext cx="10948" cy="9383"/>
                </a:xfrm>
                <a:custGeom>
                  <a:rect b="b" l="l" r="r" t="t"/>
                  <a:pathLst>
                    <a:path extrusionOk="0" h="1193" w="1392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8"/>
                        <a:pt x="647" y="1192"/>
                        <a:pt x="794" y="1192"/>
                      </a:cubicBezTo>
                      <a:cubicBezTo>
                        <a:pt x="1099" y="1192"/>
                        <a:pt x="1392" y="957"/>
                        <a:pt x="1392" y="605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00" name="Google Shape;1700;p39"/>
              <p:cNvGrpSpPr/>
              <p:nvPr/>
            </p:nvGrpSpPr>
            <p:grpSpPr>
              <a:xfrm>
                <a:off x="3597785" y="3377045"/>
                <a:ext cx="33591" cy="28699"/>
                <a:chOff x="3597785" y="3377045"/>
                <a:chExt cx="33591" cy="28699"/>
              </a:xfrm>
            </p:grpSpPr>
            <p:sp>
              <p:nvSpPr>
                <p:cNvPr id="1701" name="Google Shape;1701;p39"/>
                <p:cNvSpPr/>
                <p:nvPr/>
              </p:nvSpPr>
              <p:spPr>
                <a:xfrm>
                  <a:off x="3597785" y="3377045"/>
                  <a:ext cx="33591" cy="28699"/>
                </a:xfrm>
                <a:custGeom>
                  <a:rect b="b" l="l" r="r" t="t"/>
                  <a:pathLst>
                    <a:path extrusionOk="0" h="3649" w="4271">
                      <a:moveTo>
                        <a:pt x="2428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0" y="1676"/>
                        <a:pt x="811" y="3648"/>
                        <a:pt x="2444" y="3648"/>
                      </a:cubicBezTo>
                      <a:cubicBezTo>
                        <a:pt x="3448" y="3648"/>
                        <a:pt x="4259" y="2826"/>
                        <a:pt x="4271" y="1822"/>
                      </a:cubicBezTo>
                      <a:cubicBezTo>
                        <a:pt x="4262" y="726"/>
                        <a:pt x="3364" y="0"/>
                        <a:pt x="242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2" name="Google Shape;1702;p39"/>
                <p:cNvSpPr/>
                <p:nvPr/>
              </p:nvSpPr>
              <p:spPr>
                <a:xfrm>
                  <a:off x="3612343" y="3386703"/>
                  <a:ext cx="9328" cy="9336"/>
                </a:xfrm>
                <a:custGeom>
                  <a:rect b="b" l="l" r="r" t="t"/>
                  <a:pathLst>
                    <a:path extrusionOk="0" h="1187" w="1186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20" y="1186"/>
                        <a:pt x="1186" y="920"/>
                        <a:pt x="1186" y="594"/>
                      </a:cubicBezTo>
                      <a:cubicBezTo>
                        <a:pt x="1186" y="267"/>
                        <a:pt x="920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03" name="Google Shape;1703;p39"/>
              <p:cNvGrpSpPr/>
              <p:nvPr/>
            </p:nvGrpSpPr>
            <p:grpSpPr>
              <a:xfrm>
                <a:off x="3887870" y="3669796"/>
                <a:ext cx="33591" cy="28692"/>
                <a:chOff x="3887870" y="3669796"/>
                <a:chExt cx="33591" cy="28692"/>
              </a:xfrm>
            </p:grpSpPr>
            <p:sp>
              <p:nvSpPr>
                <p:cNvPr id="1704" name="Google Shape;1704;p39"/>
                <p:cNvSpPr/>
                <p:nvPr/>
              </p:nvSpPr>
              <p:spPr>
                <a:xfrm>
                  <a:off x="3887870" y="3669796"/>
                  <a:ext cx="33591" cy="28692"/>
                </a:xfrm>
                <a:custGeom>
                  <a:rect b="b" l="l" r="r" t="t"/>
                  <a:pathLst>
                    <a:path extrusionOk="0" h="3648" w="4271">
                      <a:moveTo>
                        <a:pt x="2431" y="0"/>
                      </a:moveTo>
                      <a:cubicBezTo>
                        <a:pt x="1981" y="0"/>
                        <a:pt x="1522" y="167"/>
                        <a:pt x="1150" y="539"/>
                      </a:cubicBezTo>
                      <a:cubicBezTo>
                        <a:pt x="1" y="1676"/>
                        <a:pt x="823" y="3648"/>
                        <a:pt x="2444" y="3648"/>
                      </a:cubicBezTo>
                      <a:cubicBezTo>
                        <a:pt x="3448" y="3648"/>
                        <a:pt x="4271" y="2825"/>
                        <a:pt x="4271" y="1821"/>
                      </a:cubicBezTo>
                      <a:cubicBezTo>
                        <a:pt x="4271" y="725"/>
                        <a:pt x="3370" y="0"/>
                        <a:pt x="24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5" name="Google Shape;1705;p39"/>
                <p:cNvSpPr/>
                <p:nvPr/>
              </p:nvSpPr>
              <p:spPr>
                <a:xfrm>
                  <a:off x="3902428" y="3679454"/>
                  <a:ext cx="9422" cy="9328"/>
                </a:xfrm>
                <a:custGeom>
                  <a:rect b="b" l="l" r="r" t="t"/>
                  <a:pathLst>
                    <a:path extrusionOk="0" h="1186" w="1198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3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06" name="Google Shape;1706;p39"/>
              <p:cNvGrpSpPr/>
              <p:nvPr/>
            </p:nvGrpSpPr>
            <p:grpSpPr>
              <a:xfrm>
                <a:off x="3818320" y="3481625"/>
                <a:ext cx="33497" cy="28770"/>
                <a:chOff x="3818320" y="3481625"/>
                <a:chExt cx="33497" cy="28770"/>
              </a:xfrm>
            </p:grpSpPr>
            <p:sp>
              <p:nvSpPr>
                <p:cNvPr id="1707" name="Google Shape;1707;p39"/>
                <p:cNvSpPr/>
                <p:nvPr/>
              </p:nvSpPr>
              <p:spPr>
                <a:xfrm>
                  <a:off x="3818320" y="3481625"/>
                  <a:ext cx="33497" cy="28770"/>
                </a:xfrm>
                <a:custGeom>
                  <a:rect b="b" l="l" r="r" t="t"/>
                  <a:pathLst>
                    <a:path extrusionOk="0" h="3658" w="4259">
                      <a:moveTo>
                        <a:pt x="2421" y="1"/>
                      </a:moveTo>
                      <a:cubicBezTo>
                        <a:pt x="1975" y="1"/>
                        <a:pt x="1520" y="166"/>
                        <a:pt x="1150" y="537"/>
                      </a:cubicBezTo>
                      <a:cubicBezTo>
                        <a:pt x="1" y="1686"/>
                        <a:pt x="811" y="3658"/>
                        <a:pt x="2432" y="3658"/>
                      </a:cubicBezTo>
                      <a:cubicBezTo>
                        <a:pt x="3448" y="3658"/>
                        <a:pt x="4259" y="2835"/>
                        <a:pt x="4259" y="1831"/>
                      </a:cubicBezTo>
                      <a:cubicBezTo>
                        <a:pt x="4259" y="732"/>
                        <a:pt x="3359" y="1"/>
                        <a:pt x="24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8" name="Google Shape;1708;p39"/>
                <p:cNvSpPr/>
                <p:nvPr/>
              </p:nvSpPr>
              <p:spPr>
                <a:xfrm>
                  <a:off x="3831258" y="3491362"/>
                  <a:ext cx="10956" cy="9375"/>
                </a:xfrm>
                <a:custGeom>
                  <a:rect b="b" l="l" r="r" t="t"/>
                  <a:pathLst>
                    <a:path extrusionOk="0" h="1192" w="1393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6" y="1192"/>
                        <a:pt x="792" y="1192"/>
                      </a:cubicBezTo>
                      <a:cubicBezTo>
                        <a:pt x="1098" y="1192"/>
                        <a:pt x="1392" y="953"/>
                        <a:pt x="1392" y="593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09" name="Google Shape;1709;p39"/>
              <p:cNvGrpSpPr/>
              <p:nvPr/>
            </p:nvGrpSpPr>
            <p:grpSpPr>
              <a:xfrm>
                <a:off x="4278139" y="4120948"/>
                <a:ext cx="37492" cy="32129"/>
                <a:chOff x="4278139" y="4120948"/>
                <a:chExt cx="37492" cy="32129"/>
              </a:xfrm>
            </p:grpSpPr>
            <p:sp>
              <p:nvSpPr>
                <p:cNvPr id="1710" name="Google Shape;1710;p39"/>
                <p:cNvSpPr/>
                <p:nvPr/>
              </p:nvSpPr>
              <p:spPr>
                <a:xfrm>
                  <a:off x="4278139" y="4120948"/>
                  <a:ext cx="37492" cy="32129"/>
                </a:xfrm>
                <a:custGeom>
                  <a:rect b="b" l="l" r="r" t="t"/>
                  <a:pathLst>
                    <a:path extrusionOk="0" h="4085" w="4767">
                      <a:moveTo>
                        <a:pt x="2708" y="0"/>
                      </a:moveTo>
                      <a:cubicBezTo>
                        <a:pt x="2207" y="0"/>
                        <a:pt x="1697" y="186"/>
                        <a:pt x="1283" y="600"/>
                      </a:cubicBezTo>
                      <a:cubicBezTo>
                        <a:pt x="1" y="1895"/>
                        <a:pt x="908" y="4084"/>
                        <a:pt x="2722" y="4084"/>
                      </a:cubicBezTo>
                      <a:cubicBezTo>
                        <a:pt x="3847" y="4084"/>
                        <a:pt x="4755" y="3177"/>
                        <a:pt x="4767" y="2052"/>
                      </a:cubicBezTo>
                      <a:cubicBezTo>
                        <a:pt x="4767" y="815"/>
                        <a:pt x="3758" y="0"/>
                        <a:pt x="27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1" name="Google Shape;1711;p39"/>
                <p:cNvSpPr/>
                <p:nvPr/>
              </p:nvSpPr>
              <p:spPr>
                <a:xfrm>
                  <a:off x="4290983" y="4130614"/>
                  <a:ext cx="14943" cy="12812"/>
                </a:xfrm>
                <a:custGeom>
                  <a:rect b="b" l="l" r="r" t="t"/>
                  <a:pathLst>
                    <a:path extrusionOk="0" h="1629" w="1900">
                      <a:moveTo>
                        <a:pt x="1089" y="0"/>
                      </a:moveTo>
                      <a:cubicBezTo>
                        <a:pt x="363" y="0"/>
                        <a:pt x="1" y="883"/>
                        <a:pt x="509" y="1391"/>
                      </a:cubicBezTo>
                      <a:cubicBezTo>
                        <a:pt x="673" y="1555"/>
                        <a:pt x="876" y="1629"/>
                        <a:pt x="1076" y="1629"/>
                      </a:cubicBezTo>
                      <a:cubicBezTo>
                        <a:pt x="1495" y="1629"/>
                        <a:pt x="1900" y="1306"/>
                        <a:pt x="1900" y="823"/>
                      </a:cubicBezTo>
                      <a:cubicBezTo>
                        <a:pt x="1900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12" name="Google Shape;1712;p39"/>
              <p:cNvGrpSpPr/>
              <p:nvPr/>
            </p:nvGrpSpPr>
            <p:grpSpPr>
              <a:xfrm>
                <a:off x="4419898" y="3977388"/>
                <a:ext cx="33497" cy="28692"/>
                <a:chOff x="4419898" y="3977388"/>
                <a:chExt cx="33497" cy="28692"/>
              </a:xfrm>
            </p:grpSpPr>
            <p:sp>
              <p:nvSpPr>
                <p:cNvPr id="1713" name="Google Shape;1713;p39"/>
                <p:cNvSpPr/>
                <p:nvPr/>
              </p:nvSpPr>
              <p:spPr>
                <a:xfrm>
                  <a:off x="4419898" y="3977388"/>
                  <a:ext cx="33497" cy="28692"/>
                </a:xfrm>
                <a:custGeom>
                  <a:rect b="b" l="l" r="r" t="t"/>
                  <a:pathLst>
                    <a:path extrusionOk="0" h="3648" w="4259">
                      <a:moveTo>
                        <a:pt x="2426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1" y="1688"/>
                        <a:pt x="811" y="3648"/>
                        <a:pt x="2432" y="3648"/>
                      </a:cubicBezTo>
                      <a:cubicBezTo>
                        <a:pt x="3448" y="3648"/>
                        <a:pt x="4259" y="2837"/>
                        <a:pt x="4259" y="1833"/>
                      </a:cubicBezTo>
                      <a:cubicBezTo>
                        <a:pt x="4259" y="729"/>
                        <a:pt x="3362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4" name="Google Shape;1714;p39"/>
                <p:cNvSpPr/>
                <p:nvPr/>
              </p:nvSpPr>
              <p:spPr>
                <a:xfrm>
                  <a:off x="4432742" y="3987046"/>
                  <a:ext cx="11042" cy="9399"/>
                </a:xfrm>
                <a:custGeom>
                  <a:rect b="b" l="l" r="r" t="t"/>
                  <a:pathLst>
                    <a:path extrusionOk="0" h="1195" w="1404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9" y="1139"/>
                        <a:pt x="650" y="1195"/>
                        <a:pt x="799" y="1195"/>
                      </a:cubicBezTo>
                      <a:cubicBezTo>
                        <a:pt x="1104" y="1195"/>
                        <a:pt x="1396" y="963"/>
                        <a:pt x="1404" y="605"/>
                      </a:cubicBezTo>
                      <a:cubicBezTo>
                        <a:pt x="1404" y="266"/>
                        <a:pt x="1138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15" name="Google Shape;1715;p39"/>
              <p:cNvGrpSpPr/>
              <p:nvPr/>
            </p:nvGrpSpPr>
            <p:grpSpPr>
              <a:xfrm>
                <a:off x="4158930" y="4034684"/>
                <a:ext cx="33497" cy="28762"/>
                <a:chOff x="4158930" y="4034684"/>
                <a:chExt cx="33497" cy="28762"/>
              </a:xfrm>
            </p:grpSpPr>
            <p:sp>
              <p:nvSpPr>
                <p:cNvPr id="1716" name="Google Shape;1716;p39"/>
                <p:cNvSpPr/>
                <p:nvPr/>
              </p:nvSpPr>
              <p:spPr>
                <a:xfrm>
                  <a:off x="4158930" y="4034684"/>
                  <a:ext cx="33497" cy="28762"/>
                </a:xfrm>
                <a:custGeom>
                  <a:rect b="b" l="l" r="r" t="t"/>
                  <a:pathLst>
                    <a:path extrusionOk="0" h="3657" w="4259">
                      <a:moveTo>
                        <a:pt x="2421" y="0"/>
                      </a:moveTo>
                      <a:cubicBezTo>
                        <a:pt x="1974" y="0"/>
                        <a:pt x="1520" y="166"/>
                        <a:pt x="1149" y="536"/>
                      </a:cubicBezTo>
                      <a:cubicBezTo>
                        <a:pt x="0" y="1685"/>
                        <a:pt x="811" y="3645"/>
                        <a:pt x="2432" y="3657"/>
                      </a:cubicBezTo>
                      <a:cubicBezTo>
                        <a:pt x="3436" y="3645"/>
                        <a:pt x="4258" y="2834"/>
                        <a:pt x="4258" y="1830"/>
                      </a:cubicBezTo>
                      <a:cubicBezTo>
                        <a:pt x="4258" y="732"/>
                        <a:pt x="3358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7" name="Google Shape;1717;p39"/>
                <p:cNvSpPr/>
                <p:nvPr/>
              </p:nvSpPr>
              <p:spPr>
                <a:xfrm>
                  <a:off x="4173385" y="4044319"/>
                  <a:ext cx="9336" cy="9430"/>
                </a:xfrm>
                <a:custGeom>
                  <a:rect b="b" l="l" r="r" t="t"/>
                  <a:pathLst>
                    <a:path extrusionOk="0" h="1199" w="1187">
                      <a:moveTo>
                        <a:pt x="594" y="1"/>
                      </a:moveTo>
                      <a:cubicBezTo>
                        <a:pt x="267" y="1"/>
                        <a:pt x="1" y="279"/>
                        <a:pt x="1" y="605"/>
                      </a:cubicBezTo>
                      <a:cubicBezTo>
                        <a:pt x="1" y="932"/>
                        <a:pt x="267" y="1198"/>
                        <a:pt x="594" y="1198"/>
                      </a:cubicBezTo>
                      <a:cubicBezTo>
                        <a:pt x="920" y="1198"/>
                        <a:pt x="1186" y="932"/>
                        <a:pt x="1186" y="605"/>
                      </a:cubicBezTo>
                      <a:cubicBezTo>
                        <a:pt x="1186" y="279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18" name="Google Shape;1718;p39"/>
              <p:cNvGrpSpPr/>
              <p:nvPr/>
            </p:nvGrpSpPr>
            <p:grpSpPr>
              <a:xfrm>
                <a:off x="4134949" y="3957049"/>
                <a:ext cx="33497" cy="28770"/>
                <a:chOff x="4134949" y="3957049"/>
                <a:chExt cx="33497" cy="28770"/>
              </a:xfrm>
            </p:grpSpPr>
            <p:sp>
              <p:nvSpPr>
                <p:cNvPr id="1719" name="Google Shape;1719;p39"/>
                <p:cNvSpPr/>
                <p:nvPr/>
              </p:nvSpPr>
              <p:spPr>
                <a:xfrm>
                  <a:off x="4134949" y="3957049"/>
                  <a:ext cx="33497" cy="28770"/>
                </a:xfrm>
                <a:custGeom>
                  <a:rect b="b" l="l" r="r" t="t"/>
                  <a:pathLst>
                    <a:path extrusionOk="0" h="3658" w="4259">
                      <a:moveTo>
                        <a:pt x="2421" y="0"/>
                      </a:moveTo>
                      <a:cubicBezTo>
                        <a:pt x="1975" y="0"/>
                        <a:pt x="1520" y="166"/>
                        <a:pt x="1150" y="536"/>
                      </a:cubicBezTo>
                      <a:cubicBezTo>
                        <a:pt x="1" y="1685"/>
                        <a:pt x="811" y="3657"/>
                        <a:pt x="2432" y="3657"/>
                      </a:cubicBezTo>
                      <a:cubicBezTo>
                        <a:pt x="3436" y="3657"/>
                        <a:pt x="4259" y="2834"/>
                        <a:pt x="4259" y="1830"/>
                      </a:cubicBezTo>
                      <a:cubicBezTo>
                        <a:pt x="4259" y="732"/>
                        <a:pt x="3359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0" name="Google Shape;1720;p39"/>
                <p:cNvSpPr/>
                <p:nvPr/>
              </p:nvSpPr>
              <p:spPr>
                <a:xfrm>
                  <a:off x="4147793" y="3966778"/>
                  <a:ext cx="10956" cy="9383"/>
                </a:xfrm>
                <a:custGeom>
                  <a:rect b="b" l="l" r="r" t="t"/>
                  <a:pathLst>
                    <a:path extrusionOk="0" h="1193" w="1393">
                      <a:moveTo>
                        <a:pt x="799" y="1"/>
                      </a:moveTo>
                      <a:cubicBezTo>
                        <a:pt x="267" y="1"/>
                        <a:pt x="1" y="642"/>
                        <a:pt x="376" y="1017"/>
                      </a:cubicBezTo>
                      <a:cubicBezTo>
                        <a:pt x="497" y="1138"/>
                        <a:pt x="646" y="1192"/>
                        <a:pt x="792" y="1192"/>
                      </a:cubicBezTo>
                      <a:cubicBezTo>
                        <a:pt x="1098" y="1192"/>
                        <a:pt x="1392" y="954"/>
                        <a:pt x="1392" y="593"/>
                      </a:cubicBezTo>
                      <a:cubicBezTo>
                        <a:pt x="1392" y="267"/>
                        <a:pt x="1126" y="1"/>
                        <a:pt x="79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21" name="Google Shape;1721;p39"/>
              <p:cNvGrpSpPr/>
              <p:nvPr/>
            </p:nvGrpSpPr>
            <p:grpSpPr>
              <a:xfrm>
                <a:off x="4193653" y="4184403"/>
                <a:ext cx="43580" cy="37264"/>
                <a:chOff x="4193653" y="4184403"/>
                <a:chExt cx="43580" cy="37264"/>
              </a:xfrm>
            </p:grpSpPr>
            <p:sp>
              <p:nvSpPr>
                <p:cNvPr id="1722" name="Google Shape;1722;p39"/>
                <p:cNvSpPr/>
                <p:nvPr/>
              </p:nvSpPr>
              <p:spPr>
                <a:xfrm>
                  <a:off x="4193653" y="4184403"/>
                  <a:ext cx="43580" cy="37264"/>
                </a:xfrm>
                <a:custGeom>
                  <a:rect b="b" l="l" r="r" t="t"/>
                  <a:pathLst>
                    <a:path extrusionOk="0" h="4738" w="5541">
                      <a:moveTo>
                        <a:pt x="3156" y="1"/>
                      </a:moveTo>
                      <a:cubicBezTo>
                        <a:pt x="2575" y="1"/>
                        <a:pt x="1982" y="216"/>
                        <a:pt x="1501" y="698"/>
                      </a:cubicBezTo>
                      <a:cubicBezTo>
                        <a:pt x="1" y="2185"/>
                        <a:pt x="1065" y="4738"/>
                        <a:pt x="3170" y="4738"/>
                      </a:cubicBezTo>
                      <a:cubicBezTo>
                        <a:pt x="4476" y="4738"/>
                        <a:pt x="5529" y="3673"/>
                        <a:pt x="5541" y="2367"/>
                      </a:cubicBezTo>
                      <a:cubicBezTo>
                        <a:pt x="5541" y="943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3" name="Google Shape;1723;p39"/>
                <p:cNvSpPr/>
                <p:nvPr/>
              </p:nvSpPr>
              <p:spPr>
                <a:xfrm>
                  <a:off x="4206591" y="4194069"/>
                  <a:ext cx="20944" cy="17948"/>
                </a:xfrm>
                <a:custGeom>
                  <a:rect b="b" l="l" r="r" t="t"/>
                  <a:pathLst>
                    <a:path extrusionOk="0" h="2282" w="2663">
                      <a:moveTo>
                        <a:pt x="1525" y="1"/>
                      </a:moveTo>
                      <a:cubicBezTo>
                        <a:pt x="509" y="1"/>
                        <a:pt x="1" y="1223"/>
                        <a:pt x="714" y="1948"/>
                      </a:cubicBezTo>
                      <a:cubicBezTo>
                        <a:pt x="948" y="2179"/>
                        <a:pt x="1234" y="2282"/>
                        <a:pt x="1514" y="2282"/>
                      </a:cubicBezTo>
                      <a:cubicBezTo>
                        <a:pt x="2101" y="2282"/>
                        <a:pt x="2662" y="1826"/>
                        <a:pt x="2662" y="1138"/>
                      </a:cubicBezTo>
                      <a:cubicBezTo>
                        <a:pt x="2662" y="509"/>
                        <a:pt x="2154" y="1"/>
                        <a:pt x="152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24" name="Google Shape;1724;p39"/>
              <p:cNvGrpSpPr/>
              <p:nvPr/>
            </p:nvGrpSpPr>
            <p:grpSpPr>
              <a:xfrm>
                <a:off x="4343600" y="3943844"/>
                <a:ext cx="43580" cy="37312"/>
                <a:chOff x="4343600" y="3943844"/>
                <a:chExt cx="43580" cy="37312"/>
              </a:xfrm>
            </p:grpSpPr>
            <p:sp>
              <p:nvSpPr>
                <p:cNvPr id="1725" name="Google Shape;1725;p39"/>
                <p:cNvSpPr/>
                <p:nvPr/>
              </p:nvSpPr>
              <p:spPr>
                <a:xfrm>
                  <a:off x="4343600" y="3943844"/>
                  <a:ext cx="43580" cy="37312"/>
                </a:xfrm>
                <a:custGeom>
                  <a:rect b="b" l="l" r="r" t="t"/>
                  <a:pathLst>
                    <a:path extrusionOk="0" h="4744" w="5541">
                      <a:moveTo>
                        <a:pt x="3156" y="1"/>
                      </a:moveTo>
                      <a:cubicBezTo>
                        <a:pt x="2574" y="1"/>
                        <a:pt x="1982" y="218"/>
                        <a:pt x="1500" y="703"/>
                      </a:cubicBezTo>
                      <a:cubicBezTo>
                        <a:pt x="0" y="2191"/>
                        <a:pt x="1065" y="4743"/>
                        <a:pt x="3169" y="4743"/>
                      </a:cubicBezTo>
                      <a:cubicBezTo>
                        <a:pt x="4476" y="4731"/>
                        <a:pt x="5528" y="3679"/>
                        <a:pt x="5540" y="2372"/>
                      </a:cubicBezTo>
                      <a:cubicBezTo>
                        <a:pt x="5540" y="949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6" name="Google Shape;1726;p39"/>
                <p:cNvSpPr/>
                <p:nvPr/>
              </p:nvSpPr>
              <p:spPr>
                <a:xfrm>
                  <a:off x="4359581" y="3953557"/>
                  <a:ext cx="17893" cy="17893"/>
                </a:xfrm>
                <a:custGeom>
                  <a:rect b="b" l="l" r="r" t="t"/>
                  <a:pathLst>
                    <a:path extrusionOk="0" h="2275" w="2275">
                      <a:moveTo>
                        <a:pt x="1137" y="0"/>
                      </a:moveTo>
                      <a:cubicBezTo>
                        <a:pt x="508" y="0"/>
                        <a:pt x="0" y="508"/>
                        <a:pt x="0" y="1137"/>
                      </a:cubicBezTo>
                      <a:cubicBezTo>
                        <a:pt x="0" y="1766"/>
                        <a:pt x="508" y="2274"/>
                        <a:pt x="1137" y="2274"/>
                      </a:cubicBezTo>
                      <a:cubicBezTo>
                        <a:pt x="1766" y="2274"/>
                        <a:pt x="2275" y="1766"/>
                        <a:pt x="2275" y="1137"/>
                      </a:cubicBezTo>
                      <a:cubicBezTo>
                        <a:pt x="2275" y="508"/>
                        <a:pt x="1766" y="0"/>
                        <a:pt x="113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27" name="Google Shape;1727;p39"/>
              <p:cNvGrpSpPr/>
              <p:nvPr/>
            </p:nvGrpSpPr>
            <p:grpSpPr>
              <a:xfrm>
                <a:off x="4172339" y="3381693"/>
                <a:ext cx="31499" cy="27001"/>
                <a:chOff x="4172339" y="3381693"/>
                <a:chExt cx="31499" cy="27001"/>
              </a:xfrm>
            </p:grpSpPr>
            <p:sp>
              <p:nvSpPr>
                <p:cNvPr id="1728" name="Google Shape;1728;p39"/>
                <p:cNvSpPr/>
                <p:nvPr/>
              </p:nvSpPr>
              <p:spPr>
                <a:xfrm>
                  <a:off x="4172339" y="3381693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20"/>
                        <a:pt x="2299" y="3432"/>
                      </a:cubicBezTo>
                      <a:cubicBezTo>
                        <a:pt x="3243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9" name="Google Shape;1729;p39"/>
                <p:cNvSpPr/>
                <p:nvPr/>
              </p:nvSpPr>
              <p:spPr>
                <a:xfrm>
                  <a:off x="4185285" y="3391367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2" y="823"/>
                      </a:cubicBezTo>
                      <a:cubicBezTo>
                        <a:pt x="401" y="922"/>
                        <a:pt x="523" y="967"/>
                        <a:pt x="643" y="967"/>
                      </a:cubicBezTo>
                      <a:cubicBezTo>
                        <a:pt x="889" y="967"/>
                        <a:pt x="1125" y="778"/>
                        <a:pt x="1125" y="484"/>
                      </a:cubicBezTo>
                      <a:cubicBezTo>
                        <a:pt x="1125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40"/>
          <p:cNvSpPr txBox="1"/>
          <p:nvPr>
            <p:ph idx="1" type="body"/>
          </p:nvPr>
        </p:nvSpPr>
        <p:spPr>
          <a:xfrm>
            <a:off x="1121863" y="170100"/>
            <a:ext cx="27279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</a:rPr>
              <a:t>Table: </a:t>
            </a:r>
            <a:r>
              <a:rPr b="1" lang="en" sz="2500">
                <a:solidFill>
                  <a:schemeClr val="accent3"/>
                </a:solidFill>
              </a:rPr>
              <a:t>User </a:t>
            </a:r>
            <a:endParaRPr b="1" sz="2500">
              <a:solidFill>
                <a:schemeClr val="accent3"/>
              </a:solidFill>
            </a:endParaRPr>
          </a:p>
        </p:txBody>
      </p:sp>
      <p:pic>
        <p:nvPicPr>
          <p:cNvPr id="1735" name="Google Shape;173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75" y="766475"/>
            <a:ext cx="4761251" cy="188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6" name="Google Shape;1736;p40"/>
          <p:cNvSpPr txBox="1"/>
          <p:nvPr>
            <p:ph idx="1" type="body"/>
          </p:nvPr>
        </p:nvSpPr>
        <p:spPr>
          <a:xfrm>
            <a:off x="5891388" y="1455975"/>
            <a:ext cx="27279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accent3"/>
                </a:solidFill>
              </a:rPr>
              <a:t>Table: </a:t>
            </a:r>
            <a:r>
              <a:rPr b="1" lang="en" sz="2600">
                <a:solidFill>
                  <a:schemeClr val="accent3"/>
                </a:solidFill>
              </a:rPr>
              <a:t>Role</a:t>
            </a:r>
            <a:r>
              <a:rPr b="1" lang="en" sz="2600">
                <a:solidFill>
                  <a:schemeClr val="accent3"/>
                </a:solidFill>
              </a:rPr>
              <a:t> </a:t>
            </a:r>
            <a:endParaRPr b="1" sz="2600">
              <a:solidFill>
                <a:schemeClr val="accent3"/>
              </a:solidFill>
            </a:endParaRPr>
          </a:p>
        </p:txBody>
      </p:sp>
      <p:pic>
        <p:nvPicPr>
          <p:cNvPr id="1737" name="Google Shape;173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4199" y="2171475"/>
            <a:ext cx="3622301" cy="124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8" name="Google Shape;1738;p40"/>
          <p:cNvSpPr txBox="1"/>
          <p:nvPr>
            <p:ph idx="1" type="body"/>
          </p:nvPr>
        </p:nvSpPr>
        <p:spPr>
          <a:xfrm>
            <a:off x="985338" y="2887500"/>
            <a:ext cx="27279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</a:rPr>
              <a:t>Table:</a:t>
            </a:r>
            <a:r>
              <a:rPr b="1" lang="en" sz="2500">
                <a:solidFill>
                  <a:schemeClr val="accent3"/>
                </a:solidFill>
              </a:rPr>
              <a:t>Comment</a:t>
            </a:r>
            <a:r>
              <a:rPr b="1" lang="en" sz="2500">
                <a:solidFill>
                  <a:schemeClr val="accent3"/>
                </a:solidFill>
              </a:rPr>
              <a:t> </a:t>
            </a:r>
            <a:endParaRPr b="1" sz="2500">
              <a:solidFill>
                <a:schemeClr val="accent3"/>
              </a:solidFill>
            </a:endParaRPr>
          </a:p>
        </p:txBody>
      </p:sp>
      <p:pic>
        <p:nvPicPr>
          <p:cNvPr id="1739" name="Google Shape;173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775" y="3482450"/>
            <a:ext cx="4761250" cy="148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0" name="Google Shape;1740;p40"/>
          <p:cNvGrpSpPr/>
          <p:nvPr/>
        </p:nvGrpSpPr>
        <p:grpSpPr>
          <a:xfrm>
            <a:off x="3614424" y="54566"/>
            <a:ext cx="845645" cy="711911"/>
            <a:chOff x="951975" y="315800"/>
            <a:chExt cx="5860325" cy="4933550"/>
          </a:xfrm>
        </p:grpSpPr>
        <p:sp>
          <p:nvSpPr>
            <p:cNvPr id="1741" name="Google Shape;1741;p40"/>
            <p:cNvSpPr/>
            <p:nvPr/>
          </p:nvSpPr>
          <p:spPr>
            <a:xfrm>
              <a:off x="6501500" y="3684025"/>
              <a:ext cx="310800" cy="261200"/>
            </a:xfrm>
            <a:custGeom>
              <a:rect b="b" l="l" r="r" t="t"/>
              <a:pathLst>
                <a:path extrusionOk="0" h="10448" w="12432">
                  <a:moveTo>
                    <a:pt x="4963" y="0"/>
                  </a:moveTo>
                  <a:cubicBezTo>
                    <a:pt x="2239" y="0"/>
                    <a:pt x="0" y="2356"/>
                    <a:pt x="0" y="5120"/>
                  </a:cubicBezTo>
                  <a:cubicBezTo>
                    <a:pt x="0" y="8227"/>
                    <a:pt x="2220" y="10447"/>
                    <a:pt x="5328" y="10447"/>
                  </a:cubicBezTo>
                  <a:cubicBezTo>
                    <a:pt x="9989" y="10447"/>
                    <a:pt x="12431" y="4898"/>
                    <a:pt x="8879" y="1568"/>
                  </a:cubicBezTo>
                  <a:cubicBezTo>
                    <a:pt x="7991" y="458"/>
                    <a:pt x="6660" y="14"/>
                    <a:pt x="5328" y="14"/>
                  </a:cubicBezTo>
                  <a:cubicBezTo>
                    <a:pt x="5205" y="5"/>
                    <a:pt x="5084" y="0"/>
                    <a:pt x="496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40"/>
            <p:cNvSpPr/>
            <p:nvPr/>
          </p:nvSpPr>
          <p:spPr>
            <a:xfrm>
              <a:off x="6501500" y="2945200"/>
              <a:ext cx="310800" cy="261925"/>
            </a:xfrm>
            <a:custGeom>
              <a:rect b="b" l="l" r="r" t="t"/>
              <a:pathLst>
                <a:path extrusionOk="0" h="10477" w="12432">
                  <a:moveTo>
                    <a:pt x="5852" y="1"/>
                  </a:moveTo>
                  <a:cubicBezTo>
                    <a:pt x="5678" y="1"/>
                    <a:pt x="5503" y="15"/>
                    <a:pt x="5328" y="44"/>
                  </a:cubicBezTo>
                  <a:cubicBezTo>
                    <a:pt x="5205" y="34"/>
                    <a:pt x="5084" y="30"/>
                    <a:pt x="4963" y="30"/>
                  </a:cubicBezTo>
                  <a:cubicBezTo>
                    <a:pt x="2239" y="30"/>
                    <a:pt x="0" y="2386"/>
                    <a:pt x="0" y="5149"/>
                  </a:cubicBezTo>
                  <a:cubicBezTo>
                    <a:pt x="0" y="8035"/>
                    <a:pt x="2220" y="10477"/>
                    <a:pt x="5328" y="10477"/>
                  </a:cubicBezTo>
                  <a:cubicBezTo>
                    <a:pt x="9989" y="10477"/>
                    <a:pt x="12431" y="4705"/>
                    <a:pt x="8879" y="1376"/>
                  </a:cubicBezTo>
                  <a:cubicBezTo>
                    <a:pt x="8108" y="604"/>
                    <a:pt x="7002" y="1"/>
                    <a:pt x="585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40"/>
            <p:cNvSpPr/>
            <p:nvPr/>
          </p:nvSpPr>
          <p:spPr>
            <a:xfrm>
              <a:off x="6501500" y="2202650"/>
              <a:ext cx="310800" cy="266400"/>
            </a:xfrm>
            <a:custGeom>
              <a:rect b="b" l="l" r="r" t="t"/>
              <a:pathLst>
                <a:path extrusionOk="0" h="10656" w="12432">
                  <a:moveTo>
                    <a:pt x="5328" y="0"/>
                  </a:moveTo>
                  <a:cubicBezTo>
                    <a:pt x="2442" y="0"/>
                    <a:pt x="0" y="2442"/>
                    <a:pt x="0" y="5328"/>
                  </a:cubicBezTo>
                  <a:cubicBezTo>
                    <a:pt x="0" y="8214"/>
                    <a:pt x="2220" y="10655"/>
                    <a:pt x="5328" y="10655"/>
                  </a:cubicBezTo>
                  <a:cubicBezTo>
                    <a:pt x="9989" y="10655"/>
                    <a:pt x="12431" y="4884"/>
                    <a:pt x="8879" y="1554"/>
                  </a:cubicBezTo>
                  <a:cubicBezTo>
                    <a:pt x="7991" y="444"/>
                    <a:pt x="6660" y="0"/>
                    <a:pt x="532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BAC8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40"/>
            <p:cNvSpPr/>
            <p:nvPr/>
          </p:nvSpPr>
          <p:spPr>
            <a:xfrm>
              <a:off x="951975" y="3495675"/>
              <a:ext cx="5460750" cy="1753675"/>
            </a:xfrm>
            <a:custGeom>
              <a:rect b="b" l="l" r="r" t="t"/>
              <a:pathLst>
                <a:path extrusionOk="0" fill="none" h="70147" w="218430">
                  <a:moveTo>
                    <a:pt x="29746" y="1"/>
                  </a:moveTo>
                  <a:lnTo>
                    <a:pt x="0" y="14430"/>
                  </a:lnTo>
                  <a:lnTo>
                    <a:pt x="109215" y="70147"/>
                  </a:lnTo>
                  <a:lnTo>
                    <a:pt x="218429" y="14430"/>
                  </a:lnTo>
                  <a:lnTo>
                    <a:pt x="188684" y="1"/>
                  </a:lnTo>
                  <a:lnTo>
                    <a:pt x="109215" y="40623"/>
                  </a:lnTo>
                  <a:close/>
                </a:path>
              </a:pathLst>
            </a:custGeom>
            <a:noFill/>
            <a:ln cap="flat" cmpd="sng" w="9525">
              <a:solidFill>
                <a:srgbClr val="435D74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40"/>
            <p:cNvSpPr/>
            <p:nvPr/>
          </p:nvSpPr>
          <p:spPr>
            <a:xfrm>
              <a:off x="951975" y="2757600"/>
              <a:ext cx="5460750" cy="1753675"/>
            </a:xfrm>
            <a:custGeom>
              <a:rect b="b" l="l" r="r" t="t"/>
              <a:pathLst>
                <a:path extrusionOk="0" fill="none" h="70147" w="218430">
                  <a:moveTo>
                    <a:pt x="188684" y="0"/>
                  </a:moveTo>
                  <a:lnTo>
                    <a:pt x="158939" y="15095"/>
                  </a:lnTo>
                  <a:lnTo>
                    <a:pt x="109215" y="40623"/>
                  </a:lnTo>
                  <a:lnTo>
                    <a:pt x="59491" y="15095"/>
                  </a:lnTo>
                  <a:lnTo>
                    <a:pt x="29746" y="0"/>
                  </a:lnTo>
                  <a:lnTo>
                    <a:pt x="0" y="14429"/>
                  </a:lnTo>
                  <a:lnTo>
                    <a:pt x="29746" y="29524"/>
                  </a:lnTo>
                  <a:lnTo>
                    <a:pt x="109215" y="70146"/>
                  </a:lnTo>
                  <a:lnTo>
                    <a:pt x="188684" y="29524"/>
                  </a:lnTo>
                  <a:lnTo>
                    <a:pt x="218429" y="14429"/>
                  </a:lnTo>
                  <a:close/>
                </a:path>
              </a:pathLst>
            </a:custGeom>
            <a:noFill/>
            <a:ln cap="flat" cmpd="sng" w="9525">
              <a:solidFill>
                <a:srgbClr val="869FB2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40"/>
            <p:cNvSpPr/>
            <p:nvPr/>
          </p:nvSpPr>
          <p:spPr>
            <a:xfrm>
              <a:off x="951975" y="2019500"/>
              <a:ext cx="5460750" cy="1753675"/>
            </a:xfrm>
            <a:custGeom>
              <a:rect b="b" l="l" r="r" t="t"/>
              <a:pathLst>
                <a:path extrusionOk="0" fill="none" h="70147" w="218430">
                  <a:moveTo>
                    <a:pt x="188684" y="1"/>
                  </a:moveTo>
                  <a:lnTo>
                    <a:pt x="158939" y="15096"/>
                  </a:lnTo>
                  <a:lnTo>
                    <a:pt x="129193" y="30190"/>
                  </a:lnTo>
                  <a:lnTo>
                    <a:pt x="109215" y="40623"/>
                  </a:lnTo>
                  <a:lnTo>
                    <a:pt x="89237" y="30190"/>
                  </a:lnTo>
                  <a:lnTo>
                    <a:pt x="59491" y="15096"/>
                  </a:lnTo>
                  <a:lnTo>
                    <a:pt x="29746" y="1"/>
                  </a:lnTo>
                  <a:lnTo>
                    <a:pt x="0" y="14208"/>
                  </a:lnTo>
                  <a:lnTo>
                    <a:pt x="29746" y="29524"/>
                  </a:lnTo>
                  <a:lnTo>
                    <a:pt x="59491" y="44619"/>
                  </a:lnTo>
                  <a:lnTo>
                    <a:pt x="109215" y="70147"/>
                  </a:lnTo>
                  <a:lnTo>
                    <a:pt x="158939" y="44619"/>
                  </a:lnTo>
                  <a:lnTo>
                    <a:pt x="188684" y="29524"/>
                  </a:lnTo>
                  <a:lnTo>
                    <a:pt x="218429" y="14208"/>
                  </a:lnTo>
                  <a:close/>
                </a:path>
              </a:pathLst>
            </a:custGeom>
            <a:noFill/>
            <a:ln cap="flat" cmpd="sng" w="9525">
              <a:solidFill>
                <a:srgbClr val="BAC8D3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40"/>
            <p:cNvSpPr/>
            <p:nvPr/>
          </p:nvSpPr>
          <p:spPr>
            <a:xfrm>
              <a:off x="951975" y="315800"/>
              <a:ext cx="5460750" cy="2719300"/>
            </a:xfrm>
            <a:custGeom>
              <a:rect b="b" l="l" r="r" t="t"/>
              <a:pathLst>
                <a:path extrusionOk="0" fill="none" h="108772" w="218430">
                  <a:moveTo>
                    <a:pt x="109215" y="1"/>
                  </a:moveTo>
                  <a:lnTo>
                    <a:pt x="0" y="52832"/>
                  </a:lnTo>
                  <a:lnTo>
                    <a:pt x="109215" y="108771"/>
                  </a:lnTo>
                  <a:lnTo>
                    <a:pt x="218429" y="52832"/>
                  </a:ln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40"/>
            <p:cNvSpPr/>
            <p:nvPr/>
          </p:nvSpPr>
          <p:spPr>
            <a:xfrm>
              <a:off x="6501500" y="1464200"/>
              <a:ext cx="310800" cy="261550"/>
            </a:xfrm>
            <a:custGeom>
              <a:rect b="b" l="l" r="r" t="t"/>
              <a:pathLst>
                <a:path extrusionOk="0" h="10462" w="12432">
                  <a:moveTo>
                    <a:pt x="4963" y="1"/>
                  </a:moveTo>
                  <a:cubicBezTo>
                    <a:pt x="2239" y="1"/>
                    <a:pt x="0" y="2357"/>
                    <a:pt x="0" y="5120"/>
                  </a:cubicBezTo>
                  <a:cubicBezTo>
                    <a:pt x="0" y="8097"/>
                    <a:pt x="2036" y="10462"/>
                    <a:pt x="4938" y="10462"/>
                  </a:cubicBezTo>
                  <a:cubicBezTo>
                    <a:pt x="5066" y="10462"/>
                    <a:pt x="5196" y="10457"/>
                    <a:pt x="5328" y="10448"/>
                  </a:cubicBezTo>
                  <a:cubicBezTo>
                    <a:pt x="9989" y="10448"/>
                    <a:pt x="12431" y="4898"/>
                    <a:pt x="8879" y="1569"/>
                  </a:cubicBezTo>
                  <a:cubicBezTo>
                    <a:pt x="7991" y="459"/>
                    <a:pt x="6660" y="15"/>
                    <a:pt x="5328" y="15"/>
                  </a:cubicBezTo>
                  <a:cubicBezTo>
                    <a:pt x="5205" y="5"/>
                    <a:pt x="5084" y="1"/>
                    <a:pt x="496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9" name="Google Shape;1749;p40"/>
          <p:cNvGrpSpPr/>
          <p:nvPr/>
        </p:nvGrpSpPr>
        <p:grpSpPr>
          <a:xfrm>
            <a:off x="7777009" y="1413684"/>
            <a:ext cx="1131087" cy="587383"/>
            <a:chOff x="238125" y="999450"/>
            <a:chExt cx="7140700" cy="3708225"/>
          </a:xfrm>
        </p:grpSpPr>
        <p:sp>
          <p:nvSpPr>
            <p:cNvPr id="1750" name="Google Shape;1750;p40"/>
            <p:cNvSpPr/>
            <p:nvPr/>
          </p:nvSpPr>
          <p:spPr>
            <a:xfrm>
              <a:off x="2171975" y="3872925"/>
              <a:ext cx="7900" cy="25"/>
            </a:xfrm>
            <a:custGeom>
              <a:rect b="b" l="l" r="r" t="t"/>
              <a:pathLst>
                <a:path extrusionOk="0" h="1" w="316">
                  <a:moveTo>
                    <a:pt x="31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67E9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40"/>
            <p:cNvSpPr/>
            <p:nvPr/>
          </p:nvSpPr>
          <p:spPr>
            <a:xfrm>
              <a:off x="2180300" y="999450"/>
              <a:ext cx="3256350" cy="3708225"/>
            </a:xfrm>
            <a:custGeom>
              <a:rect b="b" l="l" r="r" t="t"/>
              <a:pathLst>
                <a:path extrusionOk="0" h="148329" w="130254">
                  <a:moveTo>
                    <a:pt x="130254" y="0"/>
                  </a:moveTo>
                  <a:cubicBezTo>
                    <a:pt x="90641" y="0"/>
                    <a:pt x="69506" y="34788"/>
                    <a:pt x="50871" y="65485"/>
                  </a:cubicBezTo>
                  <a:cubicBezTo>
                    <a:pt x="32725" y="95360"/>
                    <a:pt x="19404" y="114939"/>
                    <a:pt x="0" y="114939"/>
                  </a:cubicBezTo>
                  <a:cubicBezTo>
                    <a:pt x="9213" y="114939"/>
                    <a:pt x="16695" y="122421"/>
                    <a:pt x="16695" y="131634"/>
                  </a:cubicBezTo>
                  <a:cubicBezTo>
                    <a:pt x="16695" y="140846"/>
                    <a:pt x="9213" y="148328"/>
                    <a:pt x="0" y="148328"/>
                  </a:cubicBezTo>
                  <a:cubicBezTo>
                    <a:pt x="39630" y="148328"/>
                    <a:pt x="60765" y="113541"/>
                    <a:pt x="79400" y="82844"/>
                  </a:cubicBezTo>
                  <a:cubicBezTo>
                    <a:pt x="97528" y="52951"/>
                    <a:pt x="110867" y="33372"/>
                    <a:pt x="130254" y="33372"/>
                  </a:cubicBezTo>
                  <a:cubicBezTo>
                    <a:pt x="121041" y="33075"/>
                    <a:pt x="113804" y="25383"/>
                    <a:pt x="114083" y="16170"/>
                  </a:cubicBezTo>
                  <a:cubicBezTo>
                    <a:pt x="114346" y="7360"/>
                    <a:pt x="121425" y="280"/>
                    <a:pt x="13025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40"/>
            <p:cNvSpPr/>
            <p:nvPr/>
          </p:nvSpPr>
          <p:spPr>
            <a:xfrm>
              <a:off x="238125" y="2853750"/>
              <a:ext cx="2358675" cy="1853475"/>
            </a:xfrm>
            <a:custGeom>
              <a:rect b="b" l="l" r="r" t="t"/>
              <a:pathLst>
                <a:path extrusionOk="0" h="74139" w="94347">
                  <a:moveTo>
                    <a:pt x="33354" y="1"/>
                  </a:moveTo>
                  <a:cubicBezTo>
                    <a:pt x="33354" y="9196"/>
                    <a:pt x="25872" y="16661"/>
                    <a:pt x="16642" y="16661"/>
                  </a:cubicBezTo>
                  <a:cubicBezTo>
                    <a:pt x="7482" y="16661"/>
                    <a:pt x="0" y="9196"/>
                    <a:pt x="0" y="1"/>
                  </a:cubicBezTo>
                  <a:lnTo>
                    <a:pt x="0" y="1"/>
                  </a:lnTo>
                  <a:cubicBezTo>
                    <a:pt x="0" y="40872"/>
                    <a:pt x="34858" y="74139"/>
                    <a:pt x="77670" y="74139"/>
                  </a:cubicBezTo>
                  <a:cubicBezTo>
                    <a:pt x="86882" y="74139"/>
                    <a:pt x="94347" y="66657"/>
                    <a:pt x="94347" y="57444"/>
                  </a:cubicBezTo>
                  <a:cubicBezTo>
                    <a:pt x="94347" y="48214"/>
                    <a:pt x="86882" y="40767"/>
                    <a:pt x="77670" y="40767"/>
                  </a:cubicBezTo>
                  <a:lnTo>
                    <a:pt x="77355" y="40767"/>
                  </a:lnTo>
                  <a:cubicBezTo>
                    <a:pt x="53073" y="40610"/>
                    <a:pt x="33354" y="22394"/>
                    <a:pt x="3335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40"/>
            <p:cNvSpPr/>
            <p:nvPr/>
          </p:nvSpPr>
          <p:spPr>
            <a:xfrm>
              <a:off x="238125" y="999450"/>
              <a:ext cx="1942200" cy="2270400"/>
            </a:xfrm>
            <a:custGeom>
              <a:rect b="b" l="l" r="r" t="t"/>
              <a:pathLst>
                <a:path extrusionOk="0" h="90816" w="77688">
                  <a:moveTo>
                    <a:pt x="77687" y="0"/>
                  </a:moveTo>
                  <a:cubicBezTo>
                    <a:pt x="34858" y="0"/>
                    <a:pt x="0" y="33249"/>
                    <a:pt x="0" y="74138"/>
                  </a:cubicBezTo>
                  <a:cubicBezTo>
                    <a:pt x="0" y="83368"/>
                    <a:pt x="7482" y="90815"/>
                    <a:pt x="16695" y="90815"/>
                  </a:cubicBezTo>
                  <a:cubicBezTo>
                    <a:pt x="25925" y="90815"/>
                    <a:pt x="33372" y="83351"/>
                    <a:pt x="33389" y="74138"/>
                  </a:cubicBezTo>
                  <a:lnTo>
                    <a:pt x="33389" y="74120"/>
                  </a:lnTo>
                  <a:cubicBezTo>
                    <a:pt x="33389" y="51654"/>
                    <a:pt x="53222" y="33378"/>
                    <a:pt x="77639" y="33354"/>
                  </a:cubicBezTo>
                  <a:lnTo>
                    <a:pt x="77639" y="33354"/>
                  </a:lnTo>
                  <a:cubicBezTo>
                    <a:pt x="77644" y="33354"/>
                    <a:pt x="77650" y="33354"/>
                    <a:pt x="77655" y="33354"/>
                  </a:cubicBezTo>
                  <a:cubicBezTo>
                    <a:pt x="77666" y="33354"/>
                    <a:pt x="77676" y="33354"/>
                    <a:pt x="77687" y="33354"/>
                  </a:cubicBezTo>
                  <a:cubicBezTo>
                    <a:pt x="77671" y="33354"/>
                    <a:pt x="77655" y="33354"/>
                    <a:pt x="77639" y="33354"/>
                  </a:cubicBezTo>
                  <a:lnTo>
                    <a:pt x="77639" y="33354"/>
                  </a:lnTo>
                  <a:cubicBezTo>
                    <a:pt x="68431" y="33346"/>
                    <a:pt x="60992" y="25874"/>
                    <a:pt x="60992" y="16695"/>
                  </a:cubicBezTo>
                  <a:cubicBezTo>
                    <a:pt x="60992" y="7482"/>
                    <a:pt x="68457" y="0"/>
                    <a:pt x="7768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445D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40"/>
            <p:cNvSpPr/>
            <p:nvPr/>
          </p:nvSpPr>
          <p:spPr>
            <a:xfrm>
              <a:off x="3808250" y="28528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DB634B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40"/>
            <p:cNvSpPr/>
            <p:nvPr/>
          </p:nvSpPr>
          <p:spPr>
            <a:xfrm>
              <a:off x="1762475" y="999450"/>
              <a:ext cx="2386250" cy="2044875"/>
            </a:xfrm>
            <a:custGeom>
              <a:rect b="b" l="l" r="r" t="t"/>
              <a:pathLst>
                <a:path extrusionOk="0" h="81795" w="95450">
                  <a:moveTo>
                    <a:pt x="16696" y="0"/>
                  </a:moveTo>
                  <a:cubicBezTo>
                    <a:pt x="7465" y="0"/>
                    <a:pt x="1" y="7482"/>
                    <a:pt x="1" y="16695"/>
                  </a:cubicBezTo>
                  <a:cubicBezTo>
                    <a:pt x="1" y="25925"/>
                    <a:pt x="7465" y="33389"/>
                    <a:pt x="16696" y="33389"/>
                  </a:cubicBezTo>
                  <a:cubicBezTo>
                    <a:pt x="36030" y="33389"/>
                    <a:pt x="49473" y="53038"/>
                    <a:pt x="66325" y="80781"/>
                  </a:cubicBezTo>
                  <a:cubicBezTo>
                    <a:pt x="66552" y="81130"/>
                    <a:pt x="66762" y="81463"/>
                    <a:pt x="67007" y="81795"/>
                  </a:cubicBezTo>
                  <a:cubicBezTo>
                    <a:pt x="63021" y="74086"/>
                    <a:pt x="65643" y="64471"/>
                    <a:pt x="73178" y="59891"/>
                  </a:cubicBezTo>
                  <a:cubicBezTo>
                    <a:pt x="75886" y="58251"/>
                    <a:pt x="78874" y="57469"/>
                    <a:pt x="81824" y="57469"/>
                  </a:cubicBezTo>
                  <a:cubicBezTo>
                    <a:pt x="87083" y="57469"/>
                    <a:pt x="92224" y="59953"/>
                    <a:pt x="95449" y="64488"/>
                  </a:cubicBezTo>
                  <a:cubicBezTo>
                    <a:pt x="95274" y="64139"/>
                    <a:pt x="95064" y="63789"/>
                    <a:pt x="94855" y="63439"/>
                  </a:cubicBezTo>
                  <a:cubicBezTo>
                    <a:pt x="77653" y="35190"/>
                    <a:pt x="56291" y="0"/>
                    <a:pt x="1669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213B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40"/>
            <p:cNvSpPr/>
            <p:nvPr/>
          </p:nvSpPr>
          <p:spPr>
            <a:xfrm>
              <a:off x="3338000" y="2435975"/>
              <a:ext cx="2101275" cy="2271250"/>
            </a:xfrm>
            <a:custGeom>
              <a:rect b="b" l="l" r="r" t="t"/>
              <a:pathLst>
                <a:path extrusionOk="0" h="90850" w="84051">
                  <a:moveTo>
                    <a:pt x="84011" y="57465"/>
                  </a:moveTo>
                  <a:cubicBezTo>
                    <a:pt x="83994" y="57465"/>
                    <a:pt x="83972" y="57469"/>
                    <a:pt x="83946" y="57478"/>
                  </a:cubicBezTo>
                  <a:lnTo>
                    <a:pt x="84050" y="57478"/>
                  </a:lnTo>
                  <a:cubicBezTo>
                    <a:pt x="84042" y="57469"/>
                    <a:pt x="84029" y="57465"/>
                    <a:pt x="84011" y="57465"/>
                  </a:cubicBezTo>
                  <a:close/>
                  <a:moveTo>
                    <a:pt x="18801" y="0"/>
                  </a:moveTo>
                  <a:cubicBezTo>
                    <a:pt x="15851" y="0"/>
                    <a:pt x="12864" y="784"/>
                    <a:pt x="10157" y="2430"/>
                  </a:cubicBezTo>
                  <a:cubicBezTo>
                    <a:pt x="2622" y="7027"/>
                    <a:pt x="0" y="16625"/>
                    <a:pt x="3986" y="24334"/>
                  </a:cubicBezTo>
                  <a:cubicBezTo>
                    <a:pt x="4161" y="24683"/>
                    <a:pt x="4370" y="25033"/>
                    <a:pt x="4563" y="25348"/>
                  </a:cubicBezTo>
                  <a:cubicBezTo>
                    <a:pt x="23198" y="56062"/>
                    <a:pt x="44333" y="90850"/>
                    <a:pt x="83963" y="90850"/>
                  </a:cubicBezTo>
                  <a:cubicBezTo>
                    <a:pt x="74750" y="90850"/>
                    <a:pt x="67268" y="83368"/>
                    <a:pt x="67268" y="74155"/>
                  </a:cubicBezTo>
                  <a:cubicBezTo>
                    <a:pt x="67268" y="64925"/>
                    <a:pt x="74750" y="57478"/>
                    <a:pt x="83946" y="57478"/>
                  </a:cubicBezTo>
                  <a:cubicBezTo>
                    <a:pt x="64541" y="57478"/>
                    <a:pt x="51220" y="37899"/>
                    <a:pt x="33075" y="8024"/>
                  </a:cubicBezTo>
                  <a:cubicBezTo>
                    <a:pt x="32865" y="7674"/>
                    <a:pt x="32638" y="7342"/>
                    <a:pt x="32428" y="7027"/>
                  </a:cubicBezTo>
                  <a:cubicBezTo>
                    <a:pt x="29202" y="2491"/>
                    <a:pt x="24061" y="0"/>
                    <a:pt x="1880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40"/>
            <p:cNvSpPr/>
            <p:nvPr/>
          </p:nvSpPr>
          <p:spPr>
            <a:xfrm>
              <a:off x="5019250" y="2852875"/>
              <a:ext cx="2359150" cy="1854350"/>
            </a:xfrm>
            <a:custGeom>
              <a:rect b="b" l="l" r="r" t="t"/>
              <a:pathLst>
                <a:path extrusionOk="0" h="74174" w="94366">
                  <a:moveTo>
                    <a:pt x="94365" y="18"/>
                  </a:moveTo>
                  <a:cubicBezTo>
                    <a:pt x="94365" y="47"/>
                    <a:pt x="94365" y="76"/>
                    <a:pt x="94365" y="105"/>
                  </a:cubicBezTo>
                  <a:lnTo>
                    <a:pt x="94365" y="105"/>
                  </a:lnTo>
                  <a:cubicBezTo>
                    <a:pt x="94365" y="76"/>
                    <a:pt x="94365" y="47"/>
                    <a:pt x="94365" y="18"/>
                  </a:cubicBezTo>
                  <a:close/>
                  <a:moveTo>
                    <a:pt x="60993" y="1"/>
                  </a:moveTo>
                  <a:cubicBezTo>
                    <a:pt x="60993" y="22447"/>
                    <a:pt x="41187" y="40715"/>
                    <a:pt x="16800" y="40785"/>
                  </a:cubicBezTo>
                  <a:lnTo>
                    <a:pt x="16696" y="40785"/>
                  </a:lnTo>
                  <a:cubicBezTo>
                    <a:pt x="7465" y="40785"/>
                    <a:pt x="1" y="48249"/>
                    <a:pt x="1" y="57479"/>
                  </a:cubicBezTo>
                  <a:cubicBezTo>
                    <a:pt x="1" y="66692"/>
                    <a:pt x="7483" y="74174"/>
                    <a:pt x="16696" y="74174"/>
                  </a:cubicBezTo>
                  <a:cubicBezTo>
                    <a:pt x="59495" y="74174"/>
                    <a:pt x="94316" y="40954"/>
                    <a:pt x="94365" y="105"/>
                  </a:cubicBezTo>
                  <a:lnTo>
                    <a:pt x="94365" y="105"/>
                  </a:lnTo>
                  <a:cubicBezTo>
                    <a:pt x="94336" y="9278"/>
                    <a:pt x="86872" y="16696"/>
                    <a:pt x="77688" y="16696"/>
                  </a:cubicBezTo>
                  <a:cubicBezTo>
                    <a:pt x="68458" y="16696"/>
                    <a:pt x="60993" y="9231"/>
                    <a:pt x="6099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40"/>
            <p:cNvSpPr/>
            <p:nvPr/>
          </p:nvSpPr>
          <p:spPr>
            <a:xfrm>
              <a:off x="5025375" y="999450"/>
              <a:ext cx="2353450" cy="2270825"/>
            </a:xfrm>
            <a:custGeom>
              <a:rect b="b" l="l" r="r" t="t"/>
              <a:pathLst>
                <a:path extrusionOk="0" h="90833" w="94138">
                  <a:moveTo>
                    <a:pt x="16451" y="0"/>
                  </a:moveTo>
                  <a:cubicBezTo>
                    <a:pt x="7640" y="280"/>
                    <a:pt x="560" y="7360"/>
                    <a:pt x="280" y="16170"/>
                  </a:cubicBezTo>
                  <a:cubicBezTo>
                    <a:pt x="1" y="25400"/>
                    <a:pt x="7238" y="33092"/>
                    <a:pt x="16451" y="33372"/>
                  </a:cubicBezTo>
                  <a:lnTo>
                    <a:pt x="16520" y="33372"/>
                  </a:lnTo>
                  <a:cubicBezTo>
                    <a:pt x="40907" y="33389"/>
                    <a:pt x="60748" y="51675"/>
                    <a:pt x="60748" y="74138"/>
                  </a:cubicBezTo>
                  <a:cubicBezTo>
                    <a:pt x="60748" y="83368"/>
                    <a:pt x="68213" y="90833"/>
                    <a:pt x="77443" y="90833"/>
                  </a:cubicBezTo>
                  <a:cubicBezTo>
                    <a:pt x="86656" y="90833"/>
                    <a:pt x="94138" y="83368"/>
                    <a:pt x="94138" y="74138"/>
                  </a:cubicBezTo>
                  <a:cubicBezTo>
                    <a:pt x="94138" y="33249"/>
                    <a:pt x="59280" y="0"/>
                    <a:pt x="1645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69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9" name="Google Shape;1759;p40"/>
          <p:cNvGrpSpPr/>
          <p:nvPr/>
        </p:nvGrpSpPr>
        <p:grpSpPr>
          <a:xfrm>
            <a:off x="3614413" y="2778791"/>
            <a:ext cx="622883" cy="621944"/>
            <a:chOff x="1187048" y="238125"/>
            <a:chExt cx="5256397" cy="5248476"/>
          </a:xfrm>
        </p:grpSpPr>
        <p:sp>
          <p:nvSpPr>
            <p:cNvPr id="1760" name="Google Shape;1760;p40"/>
            <p:cNvSpPr/>
            <p:nvPr/>
          </p:nvSpPr>
          <p:spPr>
            <a:xfrm>
              <a:off x="1188450" y="238125"/>
              <a:ext cx="3198750" cy="2628625"/>
            </a:xfrm>
            <a:custGeom>
              <a:rect b="b" l="l" r="r" t="t"/>
              <a:pathLst>
                <a:path extrusionOk="0" h="105145" w="12795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40"/>
            <p:cNvSpPr/>
            <p:nvPr/>
          </p:nvSpPr>
          <p:spPr>
            <a:xfrm>
              <a:off x="1187048" y="2289901"/>
              <a:ext cx="2628362" cy="3196700"/>
            </a:xfrm>
            <a:custGeom>
              <a:rect b="b" l="l" r="r" t="t"/>
              <a:pathLst>
                <a:path extrusionOk="0" h="127868" w="105145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40"/>
            <p:cNvSpPr/>
            <p:nvPr/>
          </p:nvSpPr>
          <p:spPr>
            <a:xfrm>
              <a:off x="3812708" y="244502"/>
              <a:ext cx="2628650" cy="3170611"/>
            </a:xfrm>
            <a:custGeom>
              <a:rect b="b" l="l" r="r" t="t"/>
              <a:pathLst>
                <a:path extrusionOk="0" h="127873" w="105146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40"/>
            <p:cNvSpPr/>
            <p:nvPr/>
          </p:nvSpPr>
          <p:spPr>
            <a:xfrm>
              <a:off x="3244845" y="2847950"/>
              <a:ext cx="3198600" cy="2628500"/>
            </a:xfrm>
            <a:custGeom>
              <a:rect b="b" l="l" r="r" t="t"/>
              <a:pathLst>
                <a:path extrusionOk="0" h="105140" w="127944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445D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8" name="Google Shape;17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850" y="924200"/>
            <a:ext cx="7946301" cy="4159024"/>
          </a:xfrm>
          <a:prstGeom prst="rect">
            <a:avLst/>
          </a:prstGeom>
          <a:noFill/>
          <a:ln>
            <a:noFill/>
          </a:ln>
        </p:spPr>
      </p:pic>
      <p:sp>
        <p:nvSpPr>
          <p:cNvPr id="1769" name="Google Shape;1769;p41"/>
          <p:cNvSpPr txBox="1"/>
          <p:nvPr>
            <p:ph idx="1" type="body"/>
          </p:nvPr>
        </p:nvSpPr>
        <p:spPr>
          <a:xfrm>
            <a:off x="2397675" y="208700"/>
            <a:ext cx="38709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Database diagram</a:t>
            </a:r>
            <a:endParaRPr b="1" sz="30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4"/>
          <p:cNvSpPr txBox="1"/>
          <p:nvPr>
            <p:ph idx="13" type="ctrTitle"/>
          </p:nvPr>
        </p:nvSpPr>
        <p:spPr>
          <a:xfrm>
            <a:off x="6206771" y="3561675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Triển khai và demo</a:t>
            </a:r>
            <a:endParaRPr b="1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24"/>
          <p:cNvSpPr txBox="1"/>
          <p:nvPr>
            <p:ph idx="4" type="ctrTitle"/>
          </p:nvPr>
        </p:nvSpPr>
        <p:spPr>
          <a:xfrm>
            <a:off x="3495551" y="3561675"/>
            <a:ext cx="2376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>
                <a:solidFill>
                  <a:srgbClr val="F6B26B"/>
                </a:solidFill>
                <a:latin typeface="Arial"/>
                <a:ea typeface="Arial"/>
                <a:cs typeface="Arial"/>
                <a:sym typeface="Arial"/>
              </a:rPr>
              <a:t>Phân tích và thiết kế hệ thống</a:t>
            </a:r>
            <a:endParaRPr b="1">
              <a:solidFill>
                <a:srgbClr val="F6B2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24"/>
          <p:cNvSpPr txBox="1"/>
          <p:nvPr>
            <p:ph type="ctrTitle"/>
          </p:nvPr>
        </p:nvSpPr>
        <p:spPr>
          <a:xfrm>
            <a:off x="809300" y="3561675"/>
            <a:ext cx="215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1" lang="en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ổng quan về dự án</a:t>
            </a:r>
            <a:endParaRPr b="1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24"/>
          <p:cNvSpPr txBox="1"/>
          <p:nvPr>
            <p:ph idx="3" type="title"/>
          </p:nvPr>
        </p:nvSpPr>
        <p:spPr>
          <a:xfrm>
            <a:off x="1208000" y="2810762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/>
              <a:t>I</a:t>
            </a:r>
            <a:endParaRPr b="1"/>
          </a:p>
        </p:txBody>
      </p:sp>
      <p:sp>
        <p:nvSpPr>
          <p:cNvPr id="466" name="Google Shape;466;p24"/>
          <p:cNvSpPr txBox="1"/>
          <p:nvPr>
            <p:ph idx="6" type="title"/>
          </p:nvPr>
        </p:nvSpPr>
        <p:spPr>
          <a:xfrm>
            <a:off x="3927527" y="2810762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/>
              <a:t>II</a:t>
            </a:r>
            <a:endParaRPr b="1"/>
          </a:p>
        </p:txBody>
      </p:sp>
      <p:sp>
        <p:nvSpPr>
          <p:cNvPr id="467" name="Google Shape;467;p24"/>
          <p:cNvSpPr txBox="1"/>
          <p:nvPr>
            <p:ph idx="7" type="ctrTitle"/>
          </p:nvPr>
        </p:nvSpPr>
        <p:spPr>
          <a:xfrm>
            <a:off x="1917975" y="536450"/>
            <a:ext cx="5772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4500">
                <a:latin typeface="Arial"/>
                <a:ea typeface="Arial"/>
                <a:cs typeface="Arial"/>
                <a:sym typeface="Arial"/>
              </a:rPr>
              <a:t>Table of Contents</a:t>
            </a:r>
            <a:endParaRPr b="1" sz="4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24"/>
          <p:cNvSpPr txBox="1"/>
          <p:nvPr>
            <p:ph idx="9" type="title"/>
          </p:nvPr>
        </p:nvSpPr>
        <p:spPr>
          <a:xfrm>
            <a:off x="6650404" y="2810762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/>
              <a:t>III</a:t>
            </a:r>
            <a:endParaRPr b="1"/>
          </a:p>
        </p:txBody>
      </p:sp>
      <p:sp>
        <p:nvSpPr>
          <p:cNvPr id="469" name="Google Shape;469;p24"/>
          <p:cNvSpPr/>
          <p:nvPr/>
        </p:nvSpPr>
        <p:spPr>
          <a:xfrm>
            <a:off x="1208000" y="1727625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24"/>
          <p:cNvSpPr/>
          <p:nvPr/>
        </p:nvSpPr>
        <p:spPr>
          <a:xfrm>
            <a:off x="3927527" y="1727625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24"/>
          <p:cNvSpPr/>
          <p:nvPr/>
        </p:nvSpPr>
        <p:spPr>
          <a:xfrm>
            <a:off x="6650404" y="1727625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2" name="Google Shape;472;p24"/>
          <p:cNvCxnSpPr>
            <a:stCxn id="469" idx="1"/>
            <a:endCxn id="465" idx="1"/>
          </p:cNvCxnSpPr>
          <p:nvPr/>
        </p:nvCxnSpPr>
        <p:spPr>
          <a:xfrm>
            <a:off x="1208000" y="2139675"/>
            <a:ext cx="600" cy="9600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3" name="Google Shape;473;p24"/>
          <p:cNvCxnSpPr>
            <a:stCxn id="470" idx="1"/>
            <a:endCxn id="466" idx="1"/>
          </p:cNvCxnSpPr>
          <p:nvPr/>
        </p:nvCxnSpPr>
        <p:spPr>
          <a:xfrm>
            <a:off x="3927527" y="2139675"/>
            <a:ext cx="600" cy="9600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4" name="Google Shape;474;p24"/>
          <p:cNvCxnSpPr>
            <a:stCxn id="471" idx="1"/>
            <a:endCxn id="468" idx="1"/>
          </p:cNvCxnSpPr>
          <p:nvPr/>
        </p:nvCxnSpPr>
        <p:spPr>
          <a:xfrm>
            <a:off x="6650404" y="2139675"/>
            <a:ext cx="600" cy="9600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5" name="Google Shape;475;p24"/>
          <p:cNvSpPr/>
          <p:nvPr/>
        </p:nvSpPr>
        <p:spPr>
          <a:xfrm>
            <a:off x="2260700" y="1489587"/>
            <a:ext cx="238733" cy="238031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24"/>
          <p:cNvSpPr/>
          <p:nvPr/>
        </p:nvSpPr>
        <p:spPr>
          <a:xfrm>
            <a:off x="7474508" y="2551737"/>
            <a:ext cx="238733" cy="238031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4"/>
          <p:cNvSpPr/>
          <p:nvPr/>
        </p:nvSpPr>
        <p:spPr>
          <a:xfrm>
            <a:off x="1331449" y="1834142"/>
            <a:ext cx="577195" cy="577814"/>
          </a:xfrm>
          <a:custGeom>
            <a:rect b="b" l="l" r="r" t="t"/>
            <a:pathLst>
              <a:path extrusionOk="0" h="11205" w="11193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8" name="Google Shape;478;p24"/>
          <p:cNvGrpSpPr/>
          <p:nvPr/>
        </p:nvGrpSpPr>
        <p:grpSpPr>
          <a:xfrm>
            <a:off x="4060266" y="1849530"/>
            <a:ext cx="577211" cy="580283"/>
            <a:chOff x="3095745" y="3805393"/>
            <a:chExt cx="352840" cy="354718"/>
          </a:xfrm>
        </p:grpSpPr>
        <p:sp>
          <p:nvSpPr>
            <p:cNvPr id="479" name="Google Shape;479;p24"/>
            <p:cNvSpPr/>
            <p:nvPr/>
          </p:nvSpPr>
          <p:spPr>
            <a:xfrm>
              <a:off x="3095745" y="3805393"/>
              <a:ext cx="272093" cy="271711"/>
            </a:xfrm>
            <a:custGeom>
              <a:rect b="b" l="l" r="r" t="t"/>
              <a:pathLst>
                <a:path extrusionOk="0" h="8537" w="8549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24"/>
            <p:cNvSpPr/>
            <p:nvPr/>
          </p:nvSpPr>
          <p:spPr>
            <a:xfrm>
              <a:off x="3184798" y="3878883"/>
              <a:ext cx="109550" cy="94018"/>
            </a:xfrm>
            <a:custGeom>
              <a:rect b="b" l="l" r="r" t="t"/>
              <a:pathLst>
                <a:path extrusionOk="0" h="2954" w="3442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24"/>
            <p:cNvSpPr/>
            <p:nvPr/>
          </p:nvSpPr>
          <p:spPr>
            <a:xfrm>
              <a:off x="3168120" y="3917331"/>
              <a:ext cx="102707" cy="87016"/>
            </a:xfrm>
            <a:custGeom>
              <a:rect b="b" l="l" r="r" t="t"/>
              <a:pathLst>
                <a:path extrusionOk="0" h="2734" w="3227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24"/>
            <p:cNvSpPr/>
            <p:nvPr/>
          </p:nvSpPr>
          <p:spPr>
            <a:xfrm>
              <a:off x="3264749" y="3976275"/>
              <a:ext cx="183836" cy="183836"/>
            </a:xfrm>
            <a:custGeom>
              <a:rect b="b" l="l" r="r" t="t"/>
              <a:pathLst>
                <a:path extrusionOk="0" h="5776" w="5776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24"/>
            <p:cNvSpPr/>
            <p:nvPr/>
          </p:nvSpPr>
          <p:spPr>
            <a:xfrm>
              <a:off x="3326526" y="4036907"/>
              <a:ext cx="62541" cy="62573"/>
            </a:xfrm>
            <a:custGeom>
              <a:rect b="b" l="l" r="r" t="t"/>
              <a:pathLst>
                <a:path extrusionOk="0" h="1966" w="1965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24"/>
            <p:cNvSpPr/>
            <p:nvPr/>
          </p:nvSpPr>
          <p:spPr>
            <a:xfrm>
              <a:off x="3196542" y="3907687"/>
              <a:ext cx="68238" cy="68238"/>
            </a:xfrm>
            <a:custGeom>
              <a:rect b="b" l="l" r="r" t="t"/>
              <a:pathLst>
                <a:path extrusionOk="0" h="2144" w="2144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5" name="Google Shape;485;p24"/>
          <p:cNvGrpSpPr/>
          <p:nvPr/>
        </p:nvGrpSpPr>
        <p:grpSpPr>
          <a:xfrm>
            <a:off x="6773878" y="1849531"/>
            <a:ext cx="583818" cy="580315"/>
            <a:chOff x="3541011" y="3367320"/>
            <a:chExt cx="348257" cy="346188"/>
          </a:xfrm>
        </p:grpSpPr>
        <p:sp>
          <p:nvSpPr>
            <p:cNvPr id="486" name="Google Shape;486;p24"/>
            <p:cNvSpPr/>
            <p:nvPr/>
          </p:nvSpPr>
          <p:spPr>
            <a:xfrm>
              <a:off x="3541011" y="3367320"/>
              <a:ext cx="347906" cy="346188"/>
            </a:xfrm>
            <a:custGeom>
              <a:rect b="b" l="l" r="r" t="t"/>
              <a:pathLst>
                <a:path extrusionOk="0" h="10877" w="10931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24"/>
            <p:cNvSpPr/>
            <p:nvPr/>
          </p:nvSpPr>
          <p:spPr>
            <a:xfrm>
              <a:off x="3658105" y="3389599"/>
              <a:ext cx="208820" cy="199431"/>
            </a:xfrm>
            <a:custGeom>
              <a:rect b="b" l="l" r="r" t="t"/>
              <a:pathLst>
                <a:path extrusionOk="0" h="6266" w="6561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24"/>
            <p:cNvSpPr/>
            <p:nvPr/>
          </p:nvSpPr>
          <p:spPr>
            <a:xfrm>
              <a:off x="3720614" y="3426805"/>
              <a:ext cx="95164" cy="116011"/>
            </a:xfrm>
            <a:custGeom>
              <a:rect b="b" l="l" r="r" t="t"/>
              <a:pathLst>
                <a:path extrusionOk="0" h="3645" w="299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24"/>
            <p:cNvSpPr/>
            <p:nvPr/>
          </p:nvSpPr>
          <p:spPr>
            <a:xfrm>
              <a:off x="3773671" y="3496030"/>
              <a:ext cx="115597" cy="114993"/>
            </a:xfrm>
            <a:custGeom>
              <a:rect b="b" l="l" r="r" t="t"/>
              <a:pathLst>
                <a:path extrusionOk="0" h="3613" w="3632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42"/>
          <p:cNvSpPr txBox="1"/>
          <p:nvPr>
            <p:ph type="ctrTitle"/>
          </p:nvPr>
        </p:nvSpPr>
        <p:spPr>
          <a:xfrm>
            <a:off x="2020325" y="17932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3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b="1" lang="en" sz="3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Thiết kế giao diện</a:t>
            </a:r>
            <a:endParaRPr b="1" sz="32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75" name="Google Shape;1775;p42"/>
          <p:cNvGrpSpPr/>
          <p:nvPr/>
        </p:nvGrpSpPr>
        <p:grpSpPr>
          <a:xfrm>
            <a:off x="1363504" y="1008724"/>
            <a:ext cx="6041381" cy="3857471"/>
            <a:chOff x="1153225" y="1597649"/>
            <a:chExt cx="3842140" cy="3019074"/>
          </a:xfrm>
        </p:grpSpPr>
        <p:grpSp>
          <p:nvGrpSpPr>
            <p:cNvPr id="1776" name="Google Shape;1776;p42"/>
            <p:cNvGrpSpPr/>
            <p:nvPr/>
          </p:nvGrpSpPr>
          <p:grpSpPr>
            <a:xfrm>
              <a:off x="1153225" y="1597649"/>
              <a:ext cx="3842140" cy="3019074"/>
              <a:chOff x="238125" y="1676700"/>
              <a:chExt cx="2045650" cy="1779275"/>
            </a:xfrm>
          </p:grpSpPr>
          <p:sp>
            <p:nvSpPr>
              <p:cNvPr id="1777" name="Google Shape;1777;p42"/>
              <p:cNvSpPr/>
              <p:nvPr/>
            </p:nvSpPr>
            <p:spPr>
              <a:xfrm>
                <a:off x="1006875" y="3190025"/>
                <a:ext cx="508150" cy="247100"/>
              </a:xfrm>
              <a:custGeom>
                <a:rect b="b" l="l" r="r" t="t"/>
                <a:pathLst>
                  <a:path extrusionOk="0" h="9884" w="20326">
                    <a:moveTo>
                      <a:pt x="2967" y="0"/>
                    </a:moveTo>
                    <a:lnTo>
                      <a:pt x="0" y="9884"/>
                    </a:lnTo>
                    <a:lnTo>
                      <a:pt x="20325" y="9884"/>
                    </a:lnTo>
                    <a:lnTo>
                      <a:pt x="173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8" name="Google Shape;1778;p42"/>
              <p:cNvSpPr/>
              <p:nvPr/>
            </p:nvSpPr>
            <p:spPr>
              <a:xfrm>
                <a:off x="1021625" y="3190025"/>
                <a:ext cx="452425" cy="197525"/>
              </a:xfrm>
              <a:custGeom>
                <a:rect b="b" l="l" r="r" t="t"/>
                <a:pathLst>
                  <a:path extrusionOk="0" h="7901" w="18097">
                    <a:moveTo>
                      <a:pt x="2377" y="0"/>
                    </a:moveTo>
                    <a:lnTo>
                      <a:pt x="0" y="7901"/>
                    </a:lnTo>
                    <a:cubicBezTo>
                      <a:pt x="6032" y="6753"/>
                      <a:pt x="12064" y="5557"/>
                      <a:pt x="18096" y="4442"/>
                    </a:cubicBezTo>
                    <a:lnTo>
                      <a:pt x="167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9" name="Google Shape;1779;p42"/>
              <p:cNvSpPr/>
              <p:nvPr/>
            </p:nvSpPr>
            <p:spPr>
              <a:xfrm>
                <a:off x="968750" y="3417450"/>
                <a:ext cx="584375" cy="38525"/>
              </a:xfrm>
              <a:custGeom>
                <a:rect b="b" l="l" r="r" t="t"/>
                <a:pathLst>
                  <a:path extrusionOk="0" h="1541" w="23375">
                    <a:moveTo>
                      <a:pt x="492" y="0"/>
                    </a:moveTo>
                    <a:cubicBezTo>
                      <a:pt x="214" y="0"/>
                      <a:pt x="1" y="230"/>
                      <a:pt x="1" y="492"/>
                    </a:cubicBezTo>
                    <a:lnTo>
                      <a:pt x="1" y="1541"/>
                    </a:lnTo>
                    <a:lnTo>
                      <a:pt x="23375" y="1541"/>
                    </a:lnTo>
                    <a:lnTo>
                      <a:pt x="23375" y="492"/>
                    </a:lnTo>
                    <a:cubicBezTo>
                      <a:pt x="23375" y="213"/>
                      <a:pt x="23145" y="0"/>
                      <a:pt x="228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0" name="Google Shape;1780;p42"/>
              <p:cNvSpPr/>
              <p:nvPr/>
            </p:nvSpPr>
            <p:spPr>
              <a:xfrm>
                <a:off x="238125" y="1777900"/>
                <a:ext cx="2045650" cy="1461300"/>
              </a:xfrm>
              <a:custGeom>
                <a:rect b="b" l="l" r="r" t="t"/>
                <a:pathLst>
                  <a:path extrusionOk="0" h="58452" w="81826">
                    <a:moveTo>
                      <a:pt x="1574" y="1"/>
                    </a:moveTo>
                    <a:cubicBezTo>
                      <a:pt x="705" y="1"/>
                      <a:pt x="0" y="689"/>
                      <a:pt x="0" y="1558"/>
                    </a:cubicBezTo>
                    <a:lnTo>
                      <a:pt x="0" y="56895"/>
                    </a:lnTo>
                    <a:cubicBezTo>
                      <a:pt x="0" y="57764"/>
                      <a:pt x="705" y="58452"/>
                      <a:pt x="1574" y="58452"/>
                    </a:cubicBezTo>
                    <a:lnTo>
                      <a:pt x="80252" y="58452"/>
                    </a:lnTo>
                    <a:cubicBezTo>
                      <a:pt x="81121" y="58452"/>
                      <a:pt x="81826" y="57764"/>
                      <a:pt x="81826" y="56895"/>
                    </a:cubicBezTo>
                    <a:lnTo>
                      <a:pt x="81826" y="1558"/>
                    </a:lnTo>
                    <a:cubicBezTo>
                      <a:pt x="81826" y="689"/>
                      <a:pt x="81121" y="1"/>
                      <a:pt x="802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1" name="Google Shape;1781;p42"/>
              <p:cNvSpPr/>
              <p:nvPr/>
            </p:nvSpPr>
            <p:spPr>
              <a:xfrm>
                <a:off x="238125" y="1676700"/>
                <a:ext cx="2045650" cy="1390400"/>
              </a:xfrm>
              <a:custGeom>
                <a:rect b="b" l="l" r="r" t="t"/>
                <a:pathLst>
                  <a:path extrusionOk="0" h="55616" w="81826">
                    <a:moveTo>
                      <a:pt x="2836" y="0"/>
                    </a:moveTo>
                    <a:cubicBezTo>
                      <a:pt x="1279" y="0"/>
                      <a:pt x="0" y="1279"/>
                      <a:pt x="0" y="2836"/>
                    </a:cubicBezTo>
                    <a:lnTo>
                      <a:pt x="0" y="55616"/>
                    </a:lnTo>
                    <a:lnTo>
                      <a:pt x="81826" y="55616"/>
                    </a:lnTo>
                    <a:lnTo>
                      <a:pt x="81826" y="2836"/>
                    </a:lnTo>
                    <a:cubicBezTo>
                      <a:pt x="81826" y="1279"/>
                      <a:pt x="80547" y="0"/>
                      <a:pt x="789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2" name="Google Shape;1782;p42"/>
              <p:cNvSpPr/>
              <p:nvPr/>
            </p:nvSpPr>
            <p:spPr>
              <a:xfrm>
                <a:off x="346300" y="1773800"/>
                <a:ext cx="1829300" cy="1140050"/>
              </a:xfrm>
              <a:custGeom>
                <a:rect b="b" l="l" r="r" t="t"/>
                <a:pathLst>
                  <a:path extrusionOk="0" h="45602" w="73172">
                    <a:moveTo>
                      <a:pt x="426" y="1"/>
                    </a:moveTo>
                    <a:cubicBezTo>
                      <a:pt x="197" y="1"/>
                      <a:pt x="0" y="181"/>
                      <a:pt x="0" y="411"/>
                    </a:cubicBezTo>
                    <a:lnTo>
                      <a:pt x="0" y="45175"/>
                    </a:lnTo>
                    <a:cubicBezTo>
                      <a:pt x="0" y="45405"/>
                      <a:pt x="197" y="45601"/>
                      <a:pt x="426" y="45601"/>
                    </a:cubicBezTo>
                    <a:lnTo>
                      <a:pt x="72745" y="45601"/>
                    </a:lnTo>
                    <a:cubicBezTo>
                      <a:pt x="72975" y="45601"/>
                      <a:pt x="73171" y="45405"/>
                      <a:pt x="73171" y="45175"/>
                    </a:cubicBezTo>
                    <a:lnTo>
                      <a:pt x="73171" y="411"/>
                    </a:lnTo>
                    <a:cubicBezTo>
                      <a:pt x="73171" y="181"/>
                      <a:pt x="72975" y="1"/>
                      <a:pt x="72745" y="1"/>
                    </a:cubicBezTo>
                    <a:close/>
                  </a:path>
                </a:pathLst>
              </a:custGeom>
              <a:solidFill>
                <a:srgbClr val="F464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3" name="Google Shape;1783;p42"/>
              <p:cNvSpPr/>
              <p:nvPr/>
            </p:nvSpPr>
            <p:spPr>
              <a:xfrm>
                <a:off x="1244550" y="1708650"/>
                <a:ext cx="28700" cy="24925"/>
              </a:xfrm>
              <a:custGeom>
                <a:rect b="b" l="l" r="r" t="t"/>
                <a:pathLst>
                  <a:path extrusionOk="0" h="997" w="1148">
                    <a:moveTo>
                      <a:pt x="656" y="1"/>
                    </a:moveTo>
                    <a:cubicBezTo>
                      <a:pt x="213" y="1"/>
                      <a:pt x="0" y="541"/>
                      <a:pt x="312" y="853"/>
                    </a:cubicBezTo>
                    <a:cubicBezTo>
                      <a:pt x="411" y="952"/>
                      <a:pt x="532" y="996"/>
                      <a:pt x="650" y="996"/>
                    </a:cubicBezTo>
                    <a:cubicBezTo>
                      <a:pt x="904" y="996"/>
                      <a:pt x="1147" y="794"/>
                      <a:pt x="1147" y="492"/>
                    </a:cubicBezTo>
                    <a:cubicBezTo>
                      <a:pt x="1147" y="230"/>
                      <a:pt x="934" y="1"/>
                      <a:pt x="6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84" name="Google Shape;1784;p42"/>
            <p:cNvSpPr/>
            <p:nvPr/>
          </p:nvSpPr>
          <p:spPr>
            <a:xfrm>
              <a:off x="3014150" y="4032725"/>
              <a:ext cx="120300" cy="1203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5" name="Google Shape;178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888" y="1186100"/>
            <a:ext cx="5420602" cy="2641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6" name="Google Shape;1786;p42"/>
          <p:cNvGrpSpPr/>
          <p:nvPr/>
        </p:nvGrpSpPr>
        <p:grpSpPr>
          <a:xfrm>
            <a:off x="2189935" y="527359"/>
            <a:ext cx="420175" cy="345914"/>
            <a:chOff x="8055961" y="2881842"/>
            <a:chExt cx="260283" cy="345914"/>
          </a:xfrm>
        </p:grpSpPr>
        <p:sp>
          <p:nvSpPr>
            <p:cNvPr id="1787" name="Google Shape;1787;p42"/>
            <p:cNvSpPr/>
            <p:nvPr/>
          </p:nvSpPr>
          <p:spPr>
            <a:xfrm>
              <a:off x="8055961" y="2881842"/>
              <a:ext cx="260283" cy="345914"/>
            </a:xfrm>
            <a:custGeom>
              <a:rect b="b" l="l" r="r" t="t"/>
              <a:pathLst>
                <a:path extrusionOk="0" h="10919" w="8216">
                  <a:moveTo>
                    <a:pt x="4918" y="2358"/>
                  </a:moveTo>
                  <a:cubicBezTo>
                    <a:pt x="5120" y="2656"/>
                    <a:pt x="5334" y="2882"/>
                    <a:pt x="5561" y="3073"/>
                  </a:cubicBezTo>
                  <a:lnTo>
                    <a:pt x="4477" y="3073"/>
                  </a:lnTo>
                  <a:cubicBezTo>
                    <a:pt x="4429" y="3073"/>
                    <a:pt x="4382" y="3085"/>
                    <a:pt x="4358" y="3132"/>
                  </a:cubicBezTo>
                  <a:cubicBezTo>
                    <a:pt x="4310" y="3168"/>
                    <a:pt x="4298" y="3216"/>
                    <a:pt x="4298" y="3251"/>
                  </a:cubicBezTo>
                  <a:lnTo>
                    <a:pt x="4322" y="3442"/>
                  </a:lnTo>
                  <a:cubicBezTo>
                    <a:pt x="4263" y="3418"/>
                    <a:pt x="4191" y="3418"/>
                    <a:pt x="4120" y="3418"/>
                  </a:cubicBezTo>
                  <a:cubicBezTo>
                    <a:pt x="4048" y="3418"/>
                    <a:pt x="3965" y="3430"/>
                    <a:pt x="3906" y="3442"/>
                  </a:cubicBezTo>
                  <a:lnTo>
                    <a:pt x="3941" y="3251"/>
                  </a:lnTo>
                  <a:lnTo>
                    <a:pt x="3941" y="3228"/>
                  </a:lnTo>
                  <a:cubicBezTo>
                    <a:pt x="4263" y="2966"/>
                    <a:pt x="4596" y="2692"/>
                    <a:pt x="4918" y="2358"/>
                  </a:cubicBezTo>
                  <a:close/>
                  <a:moveTo>
                    <a:pt x="3572" y="3478"/>
                  </a:moveTo>
                  <a:lnTo>
                    <a:pt x="3525" y="3823"/>
                  </a:lnTo>
                  <a:cubicBezTo>
                    <a:pt x="3525" y="3823"/>
                    <a:pt x="3513" y="3894"/>
                    <a:pt x="3513" y="3906"/>
                  </a:cubicBezTo>
                  <a:cubicBezTo>
                    <a:pt x="3429" y="4121"/>
                    <a:pt x="3239" y="4263"/>
                    <a:pt x="3013" y="4263"/>
                  </a:cubicBezTo>
                  <a:lnTo>
                    <a:pt x="2858" y="4263"/>
                  </a:lnTo>
                  <a:cubicBezTo>
                    <a:pt x="2739" y="4263"/>
                    <a:pt x="2632" y="4204"/>
                    <a:pt x="2572" y="4121"/>
                  </a:cubicBezTo>
                  <a:cubicBezTo>
                    <a:pt x="2596" y="4097"/>
                    <a:pt x="2620" y="4085"/>
                    <a:pt x="2644" y="4073"/>
                  </a:cubicBezTo>
                  <a:cubicBezTo>
                    <a:pt x="2739" y="4013"/>
                    <a:pt x="2834" y="3954"/>
                    <a:pt x="2941" y="3894"/>
                  </a:cubicBezTo>
                  <a:lnTo>
                    <a:pt x="2941" y="3906"/>
                  </a:lnTo>
                  <a:cubicBezTo>
                    <a:pt x="2929" y="4013"/>
                    <a:pt x="3001" y="4073"/>
                    <a:pt x="3096" y="4073"/>
                  </a:cubicBezTo>
                  <a:cubicBezTo>
                    <a:pt x="3179" y="4073"/>
                    <a:pt x="3239" y="4001"/>
                    <a:pt x="3239" y="3906"/>
                  </a:cubicBezTo>
                  <a:lnTo>
                    <a:pt x="3239" y="3704"/>
                  </a:lnTo>
                  <a:cubicBezTo>
                    <a:pt x="3346" y="3632"/>
                    <a:pt x="3453" y="3549"/>
                    <a:pt x="3572" y="3478"/>
                  </a:cubicBezTo>
                  <a:close/>
                  <a:moveTo>
                    <a:pt x="4965" y="3370"/>
                  </a:moveTo>
                  <a:lnTo>
                    <a:pt x="4965" y="3382"/>
                  </a:lnTo>
                  <a:lnTo>
                    <a:pt x="5811" y="3382"/>
                  </a:lnTo>
                  <a:lnTo>
                    <a:pt x="5727" y="3966"/>
                  </a:lnTo>
                  <a:cubicBezTo>
                    <a:pt x="5692" y="4144"/>
                    <a:pt x="5549" y="4263"/>
                    <a:pt x="5382" y="4263"/>
                  </a:cubicBezTo>
                  <a:lnTo>
                    <a:pt x="5215" y="4263"/>
                  </a:lnTo>
                  <a:cubicBezTo>
                    <a:pt x="4977" y="4263"/>
                    <a:pt x="4775" y="4097"/>
                    <a:pt x="4715" y="3882"/>
                  </a:cubicBezTo>
                  <a:cubicBezTo>
                    <a:pt x="4715" y="3847"/>
                    <a:pt x="4703" y="3823"/>
                    <a:pt x="4703" y="3787"/>
                  </a:cubicBezTo>
                  <a:cubicBezTo>
                    <a:pt x="4679" y="3668"/>
                    <a:pt x="4644" y="3370"/>
                    <a:pt x="4644" y="3370"/>
                  </a:cubicBezTo>
                  <a:close/>
                  <a:moveTo>
                    <a:pt x="4453" y="311"/>
                  </a:moveTo>
                  <a:cubicBezTo>
                    <a:pt x="4549" y="311"/>
                    <a:pt x="4632" y="322"/>
                    <a:pt x="4715" y="358"/>
                  </a:cubicBezTo>
                  <a:cubicBezTo>
                    <a:pt x="5072" y="453"/>
                    <a:pt x="5299" y="811"/>
                    <a:pt x="5275" y="1215"/>
                  </a:cubicBezTo>
                  <a:cubicBezTo>
                    <a:pt x="5275" y="1299"/>
                    <a:pt x="5334" y="1382"/>
                    <a:pt x="5430" y="1382"/>
                  </a:cubicBezTo>
                  <a:cubicBezTo>
                    <a:pt x="5513" y="1382"/>
                    <a:pt x="5584" y="1323"/>
                    <a:pt x="5584" y="1227"/>
                  </a:cubicBezTo>
                  <a:cubicBezTo>
                    <a:pt x="5608" y="1025"/>
                    <a:pt x="5572" y="823"/>
                    <a:pt x="5501" y="668"/>
                  </a:cubicBezTo>
                  <a:lnTo>
                    <a:pt x="5501" y="668"/>
                  </a:lnTo>
                  <a:cubicBezTo>
                    <a:pt x="6084" y="751"/>
                    <a:pt x="6525" y="1263"/>
                    <a:pt x="6525" y="1858"/>
                  </a:cubicBezTo>
                  <a:lnTo>
                    <a:pt x="6525" y="3299"/>
                  </a:lnTo>
                  <a:cubicBezTo>
                    <a:pt x="6215" y="3156"/>
                    <a:pt x="5596" y="2811"/>
                    <a:pt x="5144" y="2120"/>
                  </a:cubicBezTo>
                  <a:cubicBezTo>
                    <a:pt x="5191" y="2061"/>
                    <a:pt x="5251" y="2025"/>
                    <a:pt x="5299" y="1966"/>
                  </a:cubicBezTo>
                  <a:cubicBezTo>
                    <a:pt x="5358" y="1906"/>
                    <a:pt x="5358" y="1799"/>
                    <a:pt x="5275" y="1739"/>
                  </a:cubicBezTo>
                  <a:cubicBezTo>
                    <a:pt x="5246" y="1711"/>
                    <a:pt x="5210" y="1696"/>
                    <a:pt x="5173" y="1696"/>
                  </a:cubicBezTo>
                  <a:cubicBezTo>
                    <a:pt x="5132" y="1696"/>
                    <a:pt x="5092" y="1714"/>
                    <a:pt x="5060" y="1751"/>
                  </a:cubicBezTo>
                  <a:cubicBezTo>
                    <a:pt x="3727" y="3239"/>
                    <a:pt x="2060" y="4061"/>
                    <a:pt x="1429" y="4323"/>
                  </a:cubicBezTo>
                  <a:cubicBezTo>
                    <a:pt x="1465" y="4061"/>
                    <a:pt x="1512" y="3585"/>
                    <a:pt x="1512" y="2882"/>
                  </a:cubicBezTo>
                  <a:cubicBezTo>
                    <a:pt x="1512" y="2192"/>
                    <a:pt x="1798" y="1549"/>
                    <a:pt x="2322" y="1049"/>
                  </a:cubicBezTo>
                  <a:cubicBezTo>
                    <a:pt x="2822" y="572"/>
                    <a:pt x="3477" y="311"/>
                    <a:pt x="4120" y="311"/>
                  </a:cubicBezTo>
                  <a:close/>
                  <a:moveTo>
                    <a:pt x="6108" y="3466"/>
                  </a:moveTo>
                  <a:cubicBezTo>
                    <a:pt x="6144" y="3478"/>
                    <a:pt x="6156" y="3490"/>
                    <a:pt x="6192" y="3490"/>
                  </a:cubicBezTo>
                  <a:cubicBezTo>
                    <a:pt x="6227" y="3632"/>
                    <a:pt x="6346" y="3728"/>
                    <a:pt x="6501" y="3728"/>
                  </a:cubicBezTo>
                  <a:lnTo>
                    <a:pt x="6584" y="3728"/>
                  </a:lnTo>
                  <a:cubicBezTo>
                    <a:pt x="6739" y="3728"/>
                    <a:pt x="6858" y="3847"/>
                    <a:pt x="6858" y="4001"/>
                  </a:cubicBezTo>
                  <a:cubicBezTo>
                    <a:pt x="6858" y="4144"/>
                    <a:pt x="6739" y="4263"/>
                    <a:pt x="6584" y="4263"/>
                  </a:cubicBezTo>
                  <a:lnTo>
                    <a:pt x="6477" y="4263"/>
                  </a:lnTo>
                  <a:cubicBezTo>
                    <a:pt x="6477" y="4180"/>
                    <a:pt x="6418" y="4097"/>
                    <a:pt x="6334" y="4097"/>
                  </a:cubicBezTo>
                  <a:cubicBezTo>
                    <a:pt x="6239" y="4097"/>
                    <a:pt x="6168" y="4156"/>
                    <a:pt x="6156" y="4252"/>
                  </a:cubicBezTo>
                  <a:cubicBezTo>
                    <a:pt x="6108" y="4775"/>
                    <a:pt x="5882" y="5252"/>
                    <a:pt x="5501" y="5609"/>
                  </a:cubicBezTo>
                  <a:cubicBezTo>
                    <a:pt x="5108" y="5966"/>
                    <a:pt x="4620" y="6157"/>
                    <a:pt x="4096" y="6157"/>
                  </a:cubicBezTo>
                  <a:cubicBezTo>
                    <a:pt x="3596" y="6157"/>
                    <a:pt x="3108" y="5966"/>
                    <a:pt x="2715" y="5621"/>
                  </a:cubicBezTo>
                  <a:cubicBezTo>
                    <a:pt x="2358" y="5287"/>
                    <a:pt x="2143" y="4859"/>
                    <a:pt x="2060" y="4382"/>
                  </a:cubicBezTo>
                  <a:cubicBezTo>
                    <a:pt x="2120" y="4359"/>
                    <a:pt x="2203" y="4311"/>
                    <a:pt x="2274" y="4287"/>
                  </a:cubicBezTo>
                  <a:cubicBezTo>
                    <a:pt x="2393" y="4478"/>
                    <a:pt x="2596" y="4597"/>
                    <a:pt x="2834" y="4597"/>
                  </a:cubicBezTo>
                  <a:lnTo>
                    <a:pt x="3001" y="4597"/>
                  </a:lnTo>
                  <a:cubicBezTo>
                    <a:pt x="3382" y="4597"/>
                    <a:pt x="3727" y="4311"/>
                    <a:pt x="3822" y="3942"/>
                  </a:cubicBezTo>
                  <a:cubicBezTo>
                    <a:pt x="3858" y="3823"/>
                    <a:pt x="3965" y="3728"/>
                    <a:pt x="4108" y="3728"/>
                  </a:cubicBezTo>
                  <a:cubicBezTo>
                    <a:pt x="4239" y="3728"/>
                    <a:pt x="4358" y="3823"/>
                    <a:pt x="4382" y="3942"/>
                  </a:cubicBezTo>
                  <a:cubicBezTo>
                    <a:pt x="4477" y="4311"/>
                    <a:pt x="4822" y="4597"/>
                    <a:pt x="5203" y="4597"/>
                  </a:cubicBezTo>
                  <a:lnTo>
                    <a:pt x="5370" y="4597"/>
                  </a:lnTo>
                  <a:cubicBezTo>
                    <a:pt x="5692" y="4597"/>
                    <a:pt x="5989" y="4347"/>
                    <a:pt x="6037" y="4013"/>
                  </a:cubicBezTo>
                  <a:lnTo>
                    <a:pt x="6108" y="3466"/>
                  </a:lnTo>
                  <a:close/>
                  <a:moveTo>
                    <a:pt x="4977" y="6311"/>
                  </a:moveTo>
                  <a:lnTo>
                    <a:pt x="4977" y="6859"/>
                  </a:lnTo>
                  <a:cubicBezTo>
                    <a:pt x="4977" y="7216"/>
                    <a:pt x="5203" y="7526"/>
                    <a:pt x="5549" y="7645"/>
                  </a:cubicBezTo>
                  <a:lnTo>
                    <a:pt x="5799" y="7740"/>
                  </a:lnTo>
                  <a:lnTo>
                    <a:pt x="5656" y="8062"/>
                  </a:lnTo>
                  <a:cubicBezTo>
                    <a:pt x="5382" y="8669"/>
                    <a:pt x="4775" y="9062"/>
                    <a:pt x="4120" y="9062"/>
                  </a:cubicBezTo>
                  <a:cubicBezTo>
                    <a:pt x="3453" y="9062"/>
                    <a:pt x="2858" y="8669"/>
                    <a:pt x="2584" y="8062"/>
                  </a:cubicBezTo>
                  <a:lnTo>
                    <a:pt x="2441" y="7740"/>
                  </a:lnTo>
                  <a:lnTo>
                    <a:pt x="2691" y="7645"/>
                  </a:lnTo>
                  <a:cubicBezTo>
                    <a:pt x="3036" y="7526"/>
                    <a:pt x="3251" y="7216"/>
                    <a:pt x="3251" y="6859"/>
                  </a:cubicBezTo>
                  <a:lnTo>
                    <a:pt x="3251" y="6311"/>
                  </a:lnTo>
                  <a:cubicBezTo>
                    <a:pt x="3525" y="6407"/>
                    <a:pt x="3822" y="6466"/>
                    <a:pt x="4120" y="6466"/>
                  </a:cubicBezTo>
                  <a:cubicBezTo>
                    <a:pt x="4418" y="6466"/>
                    <a:pt x="4715" y="6407"/>
                    <a:pt x="4977" y="6311"/>
                  </a:cubicBezTo>
                  <a:close/>
                  <a:moveTo>
                    <a:pt x="4084" y="1"/>
                  </a:moveTo>
                  <a:cubicBezTo>
                    <a:pt x="3358" y="1"/>
                    <a:pt x="2620" y="299"/>
                    <a:pt x="2060" y="834"/>
                  </a:cubicBezTo>
                  <a:cubicBezTo>
                    <a:pt x="1489" y="1382"/>
                    <a:pt x="1155" y="2120"/>
                    <a:pt x="1155" y="2882"/>
                  </a:cubicBezTo>
                  <a:cubicBezTo>
                    <a:pt x="1155" y="4025"/>
                    <a:pt x="1024" y="4537"/>
                    <a:pt x="1024" y="4537"/>
                  </a:cubicBezTo>
                  <a:cubicBezTo>
                    <a:pt x="1012" y="4597"/>
                    <a:pt x="1024" y="4656"/>
                    <a:pt x="1072" y="4704"/>
                  </a:cubicBezTo>
                  <a:cubicBezTo>
                    <a:pt x="1096" y="4728"/>
                    <a:pt x="1143" y="4740"/>
                    <a:pt x="1167" y="4740"/>
                  </a:cubicBezTo>
                  <a:cubicBezTo>
                    <a:pt x="1191" y="4740"/>
                    <a:pt x="1203" y="4740"/>
                    <a:pt x="1227" y="4728"/>
                  </a:cubicBezTo>
                  <a:cubicBezTo>
                    <a:pt x="1250" y="4728"/>
                    <a:pt x="1441" y="4656"/>
                    <a:pt x="1739" y="4525"/>
                  </a:cubicBezTo>
                  <a:cubicBezTo>
                    <a:pt x="1822" y="5025"/>
                    <a:pt x="2096" y="5490"/>
                    <a:pt x="2477" y="5847"/>
                  </a:cubicBezTo>
                  <a:cubicBezTo>
                    <a:pt x="2620" y="5966"/>
                    <a:pt x="2751" y="6073"/>
                    <a:pt x="2894" y="6145"/>
                  </a:cubicBezTo>
                  <a:lnTo>
                    <a:pt x="2894" y="6847"/>
                  </a:lnTo>
                  <a:cubicBezTo>
                    <a:pt x="2894" y="7061"/>
                    <a:pt x="2763" y="7264"/>
                    <a:pt x="2560" y="7335"/>
                  </a:cubicBezTo>
                  <a:lnTo>
                    <a:pt x="786" y="7954"/>
                  </a:lnTo>
                  <a:cubicBezTo>
                    <a:pt x="310" y="8121"/>
                    <a:pt x="0" y="8573"/>
                    <a:pt x="0" y="9074"/>
                  </a:cubicBezTo>
                  <a:lnTo>
                    <a:pt x="0" y="10740"/>
                  </a:lnTo>
                  <a:cubicBezTo>
                    <a:pt x="0" y="10836"/>
                    <a:pt x="72" y="10907"/>
                    <a:pt x="155" y="10907"/>
                  </a:cubicBezTo>
                  <a:cubicBezTo>
                    <a:pt x="250" y="10907"/>
                    <a:pt x="322" y="10836"/>
                    <a:pt x="322" y="10740"/>
                  </a:cubicBezTo>
                  <a:lnTo>
                    <a:pt x="322" y="9074"/>
                  </a:lnTo>
                  <a:cubicBezTo>
                    <a:pt x="322" y="8931"/>
                    <a:pt x="358" y="8788"/>
                    <a:pt x="429" y="8669"/>
                  </a:cubicBezTo>
                  <a:lnTo>
                    <a:pt x="596" y="8824"/>
                  </a:lnTo>
                  <a:cubicBezTo>
                    <a:pt x="619" y="8847"/>
                    <a:pt x="667" y="8871"/>
                    <a:pt x="691" y="8871"/>
                  </a:cubicBezTo>
                  <a:cubicBezTo>
                    <a:pt x="739" y="8871"/>
                    <a:pt x="786" y="8847"/>
                    <a:pt x="810" y="8812"/>
                  </a:cubicBezTo>
                  <a:cubicBezTo>
                    <a:pt x="869" y="8728"/>
                    <a:pt x="858" y="8645"/>
                    <a:pt x="798" y="8585"/>
                  </a:cubicBezTo>
                  <a:lnTo>
                    <a:pt x="619" y="8431"/>
                  </a:lnTo>
                  <a:cubicBezTo>
                    <a:pt x="691" y="8359"/>
                    <a:pt x="798" y="8312"/>
                    <a:pt x="893" y="8276"/>
                  </a:cubicBezTo>
                  <a:lnTo>
                    <a:pt x="2096" y="7835"/>
                  </a:lnTo>
                  <a:lnTo>
                    <a:pt x="2239" y="8181"/>
                  </a:lnTo>
                  <a:cubicBezTo>
                    <a:pt x="2572" y="8907"/>
                    <a:pt x="3286" y="9371"/>
                    <a:pt x="4072" y="9371"/>
                  </a:cubicBezTo>
                  <a:cubicBezTo>
                    <a:pt x="4858" y="9371"/>
                    <a:pt x="5572" y="8907"/>
                    <a:pt x="5906" y="8181"/>
                  </a:cubicBezTo>
                  <a:lnTo>
                    <a:pt x="6049" y="7835"/>
                  </a:lnTo>
                  <a:lnTo>
                    <a:pt x="7263" y="8276"/>
                  </a:lnTo>
                  <a:cubicBezTo>
                    <a:pt x="7358" y="8300"/>
                    <a:pt x="7454" y="8359"/>
                    <a:pt x="7525" y="8431"/>
                  </a:cubicBezTo>
                  <a:lnTo>
                    <a:pt x="6751" y="9085"/>
                  </a:lnTo>
                  <a:cubicBezTo>
                    <a:pt x="6561" y="9252"/>
                    <a:pt x="6454" y="9478"/>
                    <a:pt x="6454" y="9728"/>
                  </a:cubicBezTo>
                  <a:lnTo>
                    <a:pt x="6454" y="10752"/>
                  </a:lnTo>
                  <a:cubicBezTo>
                    <a:pt x="6454" y="10848"/>
                    <a:pt x="6525" y="10919"/>
                    <a:pt x="6620" y="10919"/>
                  </a:cubicBezTo>
                  <a:cubicBezTo>
                    <a:pt x="6704" y="10919"/>
                    <a:pt x="6787" y="10848"/>
                    <a:pt x="6787" y="10752"/>
                  </a:cubicBezTo>
                  <a:lnTo>
                    <a:pt x="6787" y="9728"/>
                  </a:lnTo>
                  <a:cubicBezTo>
                    <a:pt x="6787" y="9586"/>
                    <a:pt x="6846" y="9431"/>
                    <a:pt x="6965" y="9324"/>
                  </a:cubicBezTo>
                  <a:lnTo>
                    <a:pt x="7716" y="8669"/>
                  </a:lnTo>
                  <a:cubicBezTo>
                    <a:pt x="7775" y="8788"/>
                    <a:pt x="7823" y="8943"/>
                    <a:pt x="7823" y="9074"/>
                  </a:cubicBezTo>
                  <a:lnTo>
                    <a:pt x="7823" y="10740"/>
                  </a:lnTo>
                  <a:cubicBezTo>
                    <a:pt x="7823" y="10836"/>
                    <a:pt x="7894" y="10907"/>
                    <a:pt x="7989" y="10907"/>
                  </a:cubicBezTo>
                  <a:cubicBezTo>
                    <a:pt x="8073" y="10907"/>
                    <a:pt x="8144" y="10836"/>
                    <a:pt x="8144" y="10740"/>
                  </a:cubicBezTo>
                  <a:lnTo>
                    <a:pt x="8144" y="9074"/>
                  </a:lnTo>
                  <a:cubicBezTo>
                    <a:pt x="8216" y="8585"/>
                    <a:pt x="7882" y="8133"/>
                    <a:pt x="7418" y="7978"/>
                  </a:cubicBezTo>
                  <a:lnTo>
                    <a:pt x="5656" y="7347"/>
                  </a:lnTo>
                  <a:cubicBezTo>
                    <a:pt x="5441" y="7276"/>
                    <a:pt x="5311" y="7085"/>
                    <a:pt x="5311" y="6859"/>
                  </a:cubicBezTo>
                  <a:lnTo>
                    <a:pt x="5311" y="6157"/>
                  </a:lnTo>
                  <a:cubicBezTo>
                    <a:pt x="5453" y="6073"/>
                    <a:pt x="5608" y="5966"/>
                    <a:pt x="5739" y="5835"/>
                  </a:cubicBezTo>
                  <a:cubicBezTo>
                    <a:pt x="6096" y="5490"/>
                    <a:pt x="6346" y="5049"/>
                    <a:pt x="6442" y="4597"/>
                  </a:cubicBezTo>
                  <a:lnTo>
                    <a:pt x="6584" y="4597"/>
                  </a:lnTo>
                  <a:cubicBezTo>
                    <a:pt x="6918" y="4597"/>
                    <a:pt x="7168" y="4323"/>
                    <a:pt x="7168" y="4013"/>
                  </a:cubicBezTo>
                  <a:cubicBezTo>
                    <a:pt x="7168" y="3775"/>
                    <a:pt x="7037" y="3573"/>
                    <a:pt x="6823" y="3478"/>
                  </a:cubicBezTo>
                  <a:lnTo>
                    <a:pt x="6823" y="1870"/>
                  </a:lnTo>
                  <a:cubicBezTo>
                    <a:pt x="6823" y="1025"/>
                    <a:pt x="6144" y="334"/>
                    <a:pt x="5299" y="334"/>
                  </a:cubicBezTo>
                  <a:lnTo>
                    <a:pt x="5251" y="334"/>
                  </a:lnTo>
                  <a:cubicBezTo>
                    <a:pt x="5132" y="203"/>
                    <a:pt x="4965" y="96"/>
                    <a:pt x="4787" y="61"/>
                  </a:cubicBezTo>
                  <a:cubicBezTo>
                    <a:pt x="4668" y="25"/>
                    <a:pt x="4549" y="1"/>
                    <a:pt x="44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42"/>
            <p:cNvSpPr/>
            <p:nvPr/>
          </p:nvSpPr>
          <p:spPr>
            <a:xfrm>
              <a:off x="8164591" y="3033589"/>
              <a:ext cx="43402" cy="15396"/>
            </a:xfrm>
            <a:custGeom>
              <a:rect b="b" l="l" r="r" t="t"/>
              <a:pathLst>
                <a:path extrusionOk="0" h="486" w="137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85"/>
                    <a:pt x="691" y="485"/>
                  </a:cubicBezTo>
                  <a:cubicBezTo>
                    <a:pt x="941" y="485"/>
                    <a:pt x="1179" y="414"/>
                    <a:pt x="1310" y="271"/>
                  </a:cubicBezTo>
                  <a:cubicBezTo>
                    <a:pt x="1370" y="212"/>
                    <a:pt x="1370" y="104"/>
                    <a:pt x="1310" y="45"/>
                  </a:cubicBezTo>
                  <a:cubicBezTo>
                    <a:pt x="1280" y="15"/>
                    <a:pt x="1242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93" y="164"/>
                    <a:pt x="691" y="164"/>
                  </a:cubicBezTo>
                  <a:cubicBezTo>
                    <a:pt x="477" y="164"/>
                    <a:pt x="346" y="93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42"/>
            <p:cNvSpPr/>
            <p:nvPr/>
          </p:nvSpPr>
          <p:spPr>
            <a:xfrm>
              <a:off x="8213632" y="2995383"/>
              <a:ext cx="10581" cy="15492"/>
            </a:xfrm>
            <a:custGeom>
              <a:rect b="b" l="l" r="r" t="t"/>
              <a:pathLst>
                <a:path extrusionOk="0" h="489" w="334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83" y="489"/>
                    <a:pt x="167" y="489"/>
                  </a:cubicBezTo>
                  <a:cubicBezTo>
                    <a:pt x="250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42"/>
            <p:cNvSpPr/>
            <p:nvPr/>
          </p:nvSpPr>
          <p:spPr>
            <a:xfrm>
              <a:off x="8088401" y="3165758"/>
              <a:ext cx="21511" cy="61998"/>
            </a:xfrm>
            <a:custGeom>
              <a:rect b="b" l="l" r="r" t="t"/>
              <a:pathLst>
                <a:path extrusionOk="0" h="1957" w="679">
                  <a:moveTo>
                    <a:pt x="176" y="1"/>
                  </a:moveTo>
                  <a:cubicBezTo>
                    <a:pt x="132" y="1"/>
                    <a:pt x="93" y="19"/>
                    <a:pt x="60" y="52"/>
                  </a:cubicBezTo>
                  <a:cubicBezTo>
                    <a:pt x="0" y="123"/>
                    <a:pt x="12" y="219"/>
                    <a:pt x="72" y="278"/>
                  </a:cubicBezTo>
                  <a:lnTo>
                    <a:pt x="179" y="362"/>
                  </a:lnTo>
                  <a:cubicBezTo>
                    <a:pt x="298" y="469"/>
                    <a:pt x="357" y="600"/>
                    <a:pt x="357" y="766"/>
                  </a:cubicBezTo>
                  <a:lnTo>
                    <a:pt x="357" y="1790"/>
                  </a:lnTo>
                  <a:cubicBezTo>
                    <a:pt x="357" y="1886"/>
                    <a:pt x="429" y="1957"/>
                    <a:pt x="524" y="1957"/>
                  </a:cubicBezTo>
                  <a:cubicBezTo>
                    <a:pt x="607" y="1957"/>
                    <a:pt x="679" y="1886"/>
                    <a:pt x="679" y="1790"/>
                  </a:cubicBezTo>
                  <a:lnTo>
                    <a:pt x="679" y="766"/>
                  </a:lnTo>
                  <a:cubicBezTo>
                    <a:pt x="679" y="528"/>
                    <a:pt x="584" y="290"/>
                    <a:pt x="381" y="123"/>
                  </a:cubicBezTo>
                  <a:lnTo>
                    <a:pt x="286" y="40"/>
                  </a:lnTo>
                  <a:cubicBezTo>
                    <a:pt x="248" y="13"/>
                    <a:pt x="211" y="1"/>
                    <a:pt x="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91" name="Google Shape;1791;p42"/>
          <p:cNvGrpSpPr/>
          <p:nvPr/>
        </p:nvGrpSpPr>
        <p:grpSpPr>
          <a:xfrm>
            <a:off x="2100736" y="411204"/>
            <a:ext cx="260283" cy="345914"/>
            <a:chOff x="8055961" y="2881842"/>
            <a:chExt cx="260283" cy="345914"/>
          </a:xfrm>
        </p:grpSpPr>
        <p:sp>
          <p:nvSpPr>
            <p:cNvPr id="1792" name="Google Shape;1792;p42"/>
            <p:cNvSpPr/>
            <p:nvPr/>
          </p:nvSpPr>
          <p:spPr>
            <a:xfrm>
              <a:off x="8055961" y="2881842"/>
              <a:ext cx="260283" cy="345914"/>
            </a:xfrm>
            <a:custGeom>
              <a:rect b="b" l="l" r="r" t="t"/>
              <a:pathLst>
                <a:path extrusionOk="0" h="10919" w="8216">
                  <a:moveTo>
                    <a:pt x="4918" y="2358"/>
                  </a:moveTo>
                  <a:cubicBezTo>
                    <a:pt x="5120" y="2656"/>
                    <a:pt x="5334" y="2882"/>
                    <a:pt x="5561" y="3073"/>
                  </a:cubicBezTo>
                  <a:lnTo>
                    <a:pt x="4477" y="3073"/>
                  </a:lnTo>
                  <a:cubicBezTo>
                    <a:pt x="4429" y="3073"/>
                    <a:pt x="4382" y="3085"/>
                    <a:pt x="4358" y="3132"/>
                  </a:cubicBezTo>
                  <a:cubicBezTo>
                    <a:pt x="4310" y="3168"/>
                    <a:pt x="4298" y="3216"/>
                    <a:pt x="4298" y="3251"/>
                  </a:cubicBezTo>
                  <a:lnTo>
                    <a:pt x="4322" y="3442"/>
                  </a:lnTo>
                  <a:cubicBezTo>
                    <a:pt x="4263" y="3418"/>
                    <a:pt x="4191" y="3418"/>
                    <a:pt x="4120" y="3418"/>
                  </a:cubicBezTo>
                  <a:cubicBezTo>
                    <a:pt x="4048" y="3418"/>
                    <a:pt x="3965" y="3430"/>
                    <a:pt x="3906" y="3442"/>
                  </a:cubicBezTo>
                  <a:lnTo>
                    <a:pt x="3941" y="3251"/>
                  </a:lnTo>
                  <a:lnTo>
                    <a:pt x="3941" y="3228"/>
                  </a:lnTo>
                  <a:cubicBezTo>
                    <a:pt x="4263" y="2966"/>
                    <a:pt x="4596" y="2692"/>
                    <a:pt x="4918" y="2358"/>
                  </a:cubicBezTo>
                  <a:close/>
                  <a:moveTo>
                    <a:pt x="3572" y="3478"/>
                  </a:moveTo>
                  <a:lnTo>
                    <a:pt x="3525" y="3823"/>
                  </a:lnTo>
                  <a:cubicBezTo>
                    <a:pt x="3525" y="3823"/>
                    <a:pt x="3513" y="3894"/>
                    <a:pt x="3513" y="3906"/>
                  </a:cubicBezTo>
                  <a:cubicBezTo>
                    <a:pt x="3429" y="4121"/>
                    <a:pt x="3239" y="4263"/>
                    <a:pt x="3013" y="4263"/>
                  </a:cubicBezTo>
                  <a:lnTo>
                    <a:pt x="2858" y="4263"/>
                  </a:lnTo>
                  <a:cubicBezTo>
                    <a:pt x="2739" y="4263"/>
                    <a:pt x="2632" y="4204"/>
                    <a:pt x="2572" y="4121"/>
                  </a:cubicBezTo>
                  <a:cubicBezTo>
                    <a:pt x="2596" y="4097"/>
                    <a:pt x="2620" y="4085"/>
                    <a:pt x="2644" y="4073"/>
                  </a:cubicBezTo>
                  <a:cubicBezTo>
                    <a:pt x="2739" y="4013"/>
                    <a:pt x="2834" y="3954"/>
                    <a:pt x="2941" y="3894"/>
                  </a:cubicBezTo>
                  <a:lnTo>
                    <a:pt x="2941" y="3906"/>
                  </a:lnTo>
                  <a:cubicBezTo>
                    <a:pt x="2929" y="4013"/>
                    <a:pt x="3001" y="4073"/>
                    <a:pt x="3096" y="4073"/>
                  </a:cubicBezTo>
                  <a:cubicBezTo>
                    <a:pt x="3179" y="4073"/>
                    <a:pt x="3239" y="4001"/>
                    <a:pt x="3239" y="3906"/>
                  </a:cubicBezTo>
                  <a:lnTo>
                    <a:pt x="3239" y="3704"/>
                  </a:lnTo>
                  <a:cubicBezTo>
                    <a:pt x="3346" y="3632"/>
                    <a:pt x="3453" y="3549"/>
                    <a:pt x="3572" y="3478"/>
                  </a:cubicBezTo>
                  <a:close/>
                  <a:moveTo>
                    <a:pt x="4965" y="3370"/>
                  </a:moveTo>
                  <a:lnTo>
                    <a:pt x="4965" y="3382"/>
                  </a:lnTo>
                  <a:lnTo>
                    <a:pt x="5811" y="3382"/>
                  </a:lnTo>
                  <a:lnTo>
                    <a:pt x="5727" y="3966"/>
                  </a:lnTo>
                  <a:cubicBezTo>
                    <a:pt x="5692" y="4144"/>
                    <a:pt x="5549" y="4263"/>
                    <a:pt x="5382" y="4263"/>
                  </a:cubicBezTo>
                  <a:lnTo>
                    <a:pt x="5215" y="4263"/>
                  </a:lnTo>
                  <a:cubicBezTo>
                    <a:pt x="4977" y="4263"/>
                    <a:pt x="4775" y="4097"/>
                    <a:pt x="4715" y="3882"/>
                  </a:cubicBezTo>
                  <a:cubicBezTo>
                    <a:pt x="4715" y="3847"/>
                    <a:pt x="4703" y="3823"/>
                    <a:pt x="4703" y="3787"/>
                  </a:cubicBezTo>
                  <a:cubicBezTo>
                    <a:pt x="4679" y="3668"/>
                    <a:pt x="4644" y="3370"/>
                    <a:pt x="4644" y="3370"/>
                  </a:cubicBezTo>
                  <a:close/>
                  <a:moveTo>
                    <a:pt x="4453" y="311"/>
                  </a:moveTo>
                  <a:cubicBezTo>
                    <a:pt x="4549" y="311"/>
                    <a:pt x="4632" y="322"/>
                    <a:pt x="4715" y="358"/>
                  </a:cubicBezTo>
                  <a:cubicBezTo>
                    <a:pt x="5072" y="453"/>
                    <a:pt x="5299" y="811"/>
                    <a:pt x="5275" y="1215"/>
                  </a:cubicBezTo>
                  <a:cubicBezTo>
                    <a:pt x="5275" y="1299"/>
                    <a:pt x="5334" y="1382"/>
                    <a:pt x="5430" y="1382"/>
                  </a:cubicBezTo>
                  <a:cubicBezTo>
                    <a:pt x="5513" y="1382"/>
                    <a:pt x="5584" y="1323"/>
                    <a:pt x="5584" y="1227"/>
                  </a:cubicBezTo>
                  <a:cubicBezTo>
                    <a:pt x="5608" y="1025"/>
                    <a:pt x="5572" y="823"/>
                    <a:pt x="5501" y="668"/>
                  </a:cubicBezTo>
                  <a:lnTo>
                    <a:pt x="5501" y="668"/>
                  </a:lnTo>
                  <a:cubicBezTo>
                    <a:pt x="6084" y="751"/>
                    <a:pt x="6525" y="1263"/>
                    <a:pt x="6525" y="1858"/>
                  </a:cubicBezTo>
                  <a:lnTo>
                    <a:pt x="6525" y="3299"/>
                  </a:lnTo>
                  <a:cubicBezTo>
                    <a:pt x="6215" y="3156"/>
                    <a:pt x="5596" y="2811"/>
                    <a:pt x="5144" y="2120"/>
                  </a:cubicBezTo>
                  <a:cubicBezTo>
                    <a:pt x="5191" y="2061"/>
                    <a:pt x="5251" y="2025"/>
                    <a:pt x="5299" y="1966"/>
                  </a:cubicBezTo>
                  <a:cubicBezTo>
                    <a:pt x="5358" y="1906"/>
                    <a:pt x="5358" y="1799"/>
                    <a:pt x="5275" y="1739"/>
                  </a:cubicBezTo>
                  <a:cubicBezTo>
                    <a:pt x="5246" y="1711"/>
                    <a:pt x="5210" y="1696"/>
                    <a:pt x="5173" y="1696"/>
                  </a:cubicBezTo>
                  <a:cubicBezTo>
                    <a:pt x="5132" y="1696"/>
                    <a:pt x="5092" y="1714"/>
                    <a:pt x="5060" y="1751"/>
                  </a:cubicBezTo>
                  <a:cubicBezTo>
                    <a:pt x="3727" y="3239"/>
                    <a:pt x="2060" y="4061"/>
                    <a:pt x="1429" y="4323"/>
                  </a:cubicBezTo>
                  <a:cubicBezTo>
                    <a:pt x="1465" y="4061"/>
                    <a:pt x="1512" y="3585"/>
                    <a:pt x="1512" y="2882"/>
                  </a:cubicBezTo>
                  <a:cubicBezTo>
                    <a:pt x="1512" y="2192"/>
                    <a:pt x="1798" y="1549"/>
                    <a:pt x="2322" y="1049"/>
                  </a:cubicBezTo>
                  <a:cubicBezTo>
                    <a:pt x="2822" y="572"/>
                    <a:pt x="3477" y="311"/>
                    <a:pt x="4120" y="311"/>
                  </a:cubicBezTo>
                  <a:close/>
                  <a:moveTo>
                    <a:pt x="6108" y="3466"/>
                  </a:moveTo>
                  <a:cubicBezTo>
                    <a:pt x="6144" y="3478"/>
                    <a:pt x="6156" y="3490"/>
                    <a:pt x="6192" y="3490"/>
                  </a:cubicBezTo>
                  <a:cubicBezTo>
                    <a:pt x="6227" y="3632"/>
                    <a:pt x="6346" y="3728"/>
                    <a:pt x="6501" y="3728"/>
                  </a:cubicBezTo>
                  <a:lnTo>
                    <a:pt x="6584" y="3728"/>
                  </a:lnTo>
                  <a:cubicBezTo>
                    <a:pt x="6739" y="3728"/>
                    <a:pt x="6858" y="3847"/>
                    <a:pt x="6858" y="4001"/>
                  </a:cubicBezTo>
                  <a:cubicBezTo>
                    <a:pt x="6858" y="4144"/>
                    <a:pt x="6739" y="4263"/>
                    <a:pt x="6584" y="4263"/>
                  </a:cubicBezTo>
                  <a:lnTo>
                    <a:pt x="6477" y="4263"/>
                  </a:lnTo>
                  <a:cubicBezTo>
                    <a:pt x="6477" y="4180"/>
                    <a:pt x="6418" y="4097"/>
                    <a:pt x="6334" y="4097"/>
                  </a:cubicBezTo>
                  <a:cubicBezTo>
                    <a:pt x="6239" y="4097"/>
                    <a:pt x="6168" y="4156"/>
                    <a:pt x="6156" y="4252"/>
                  </a:cubicBezTo>
                  <a:cubicBezTo>
                    <a:pt x="6108" y="4775"/>
                    <a:pt x="5882" y="5252"/>
                    <a:pt x="5501" y="5609"/>
                  </a:cubicBezTo>
                  <a:cubicBezTo>
                    <a:pt x="5108" y="5966"/>
                    <a:pt x="4620" y="6157"/>
                    <a:pt x="4096" y="6157"/>
                  </a:cubicBezTo>
                  <a:cubicBezTo>
                    <a:pt x="3596" y="6157"/>
                    <a:pt x="3108" y="5966"/>
                    <a:pt x="2715" y="5621"/>
                  </a:cubicBezTo>
                  <a:cubicBezTo>
                    <a:pt x="2358" y="5287"/>
                    <a:pt x="2143" y="4859"/>
                    <a:pt x="2060" y="4382"/>
                  </a:cubicBezTo>
                  <a:cubicBezTo>
                    <a:pt x="2120" y="4359"/>
                    <a:pt x="2203" y="4311"/>
                    <a:pt x="2274" y="4287"/>
                  </a:cubicBezTo>
                  <a:cubicBezTo>
                    <a:pt x="2393" y="4478"/>
                    <a:pt x="2596" y="4597"/>
                    <a:pt x="2834" y="4597"/>
                  </a:cubicBezTo>
                  <a:lnTo>
                    <a:pt x="3001" y="4597"/>
                  </a:lnTo>
                  <a:cubicBezTo>
                    <a:pt x="3382" y="4597"/>
                    <a:pt x="3727" y="4311"/>
                    <a:pt x="3822" y="3942"/>
                  </a:cubicBezTo>
                  <a:cubicBezTo>
                    <a:pt x="3858" y="3823"/>
                    <a:pt x="3965" y="3728"/>
                    <a:pt x="4108" y="3728"/>
                  </a:cubicBezTo>
                  <a:cubicBezTo>
                    <a:pt x="4239" y="3728"/>
                    <a:pt x="4358" y="3823"/>
                    <a:pt x="4382" y="3942"/>
                  </a:cubicBezTo>
                  <a:cubicBezTo>
                    <a:pt x="4477" y="4311"/>
                    <a:pt x="4822" y="4597"/>
                    <a:pt x="5203" y="4597"/>
                  </a:cubicBezTo>
                  <a:lnTo>
                    <a:pt x="5370" y="4597"/>
                  </a:lnTo>
                  <a:cubicBezTo>
                    <a:pt x="5692" y="4597"/>
                    <a:pt x="5989" y="4347"/>
                    <a:pt x="6037" y="4013"/>
                  </a:cubicBezTo>
                  <a:lnTo>
                    <a:pt x="6108" y="3466"/>
                  </a:lnTo>
                  <a:close/>
                  <a:moveTo>
                    <a:pt x="4977" y="6311"/>
                  </a:moveTo>
                  <a:lnTo>
                    <a:pt x="4977" y="6859"/>
                  </a:lnTo>
                  <a:cubicBezTo>
                    <a:pt x="4977" y="7216"/>
                    <a:pt x="5203" y="7526"/>
                    <a:pt x="5549" y="7645"/>
                  </a:cubicBezTo>
                  <a:lnTo>
                    <a:pt x="5799" y="7740"/>
                  </a:lnTo>
                  <a:lnTo>
                    <a:pt x="5656" y="8062"/>
                  </a:lnTo>
                  <a:cubicBezTo>
                    <a:pt x="5382" y="8669"/>
                    <a:pt x="4775" y="9062"/>
                    <a:pt x="4120" y="9062"/>
                  </a:cubicBezTo>
                  <a:cubicBezTo>
                    <a:pt x="3453" y="9062"/>
                    <a:pt x="2858" y="8669"/>
                    <a:pt x="2584" y="8062"/>
                  </a:cubicBezTo>
                  <a:lnTo>
                    <a:pt x="2441" y="7740"/>
                  </a:lnTo>
                  <a:lnTo>
                    <a:pt x="2691" y="7645"/>
                  </a:lnTo>
                  <a:cubicBezTo>
                    <a:pt x="3036" y="7526"/>
                    <a:pt x="3251" y="7216"/>
                    <a:pt x="3251" y="6859"/>
                  </a:cubicBezTo>
                  <a:lnTo>
                    <a:pt x="3251" y="6311"/>
                  </a:lnTo>
                  <a:cubicBezTo>
                    <a:pt x="3525" y="6407"/>
                    <a:pt x="3822" y="6466"/>
                    <a:pt x="4120" y="6466"/>
                  </a:cubicBezTo>
                  <a:cubicBezTo>
                    <a:pt x="4418" y="6466"/>
                    <a:pt x="4715" y="6407"/>
                    <a:pt x="4977" y="6311"/>
                  </a:cubicBezTo>
                  <a:close/>
                  <a:moveTo>
                    <a:pt x="4084" y="1"/>
                  </a:moveTo>
                  <a:cubicBezTo>
                    <a:pt x="3358" y="1"/>
                    <a:pt x="2620" y="299"/>
                    <a:pt x="2060" y="834"/>
                  </a:cubicBezTo>
                  <a:cubicBezTo>
                    <a:pt x="1489" y="1382"/>
                    <a:pt x="1155" y="2120"/>
                    <a:pt x="1155" y="2882"/>
                  </a:cubicBezTo>
                  <a:cubicBezTo>
                    <a:pt x="1155" y="4025"/>
                    <a:pt x="1024" y="4537"/>
                    <a:pt x="1024" y="4537"/>
                  </a:cubicBezTo>
                  <a:cubicBezTo>
                    <a:pt x="1012" y="4597"/>
                    <a:pt x="1024" y="4656"/>
                    <a:pt x="1072" y="4704"/>
                  </a:cubicBezTo>
                  <a:cubicBezTo>
                    <a:pt x="1096" y="4728"/>
                    <a:pt x="1143" y="4740"/>
                    <a:pt x="1167" y="4740"/>
                  </a:cubicBezTo>
                  <a:cubicBezTo>
                    <a:pt x="1191" y="4740"/>
                    <a:pt x="1203" y="4740"/>
                    <a:pt x="1227" y="4728"/>
                  </a:cubicBezTo>
                  <a:cubicBezTo>
                    <a:pt x="1250" y="4728"/>
                    <a:pt x="1441" y="4656"/>
                    <a:pt x="1739" y="4525"/>
                  </a:cubicBezTo>
                  <a:cubicBezTo>
                    <a:pt x="1822" y="5025"/>
                    <a:pt x="2096" y="5490"/>
                    <a:pt x="2477" y="5847"/>
                  </a:cubicBezTo>
                  <a:cubicBezTo>
                    <a:pt x="2620" y="5966"/>
                    <a:pt x="2751" y="6073"/>
                    <a:pt x="2894" y="6145"/>
                  </a:cubicBezTo>
                  <a:lnTo>
                    <a:pt x="2894" y="6847"/>
                  </a:lnTo>
                  <a:cubicBezTo>
                    <a:pt x="2894" y="7061"/>
                    <a:pt x="2763" y="7264"/>
                    <a:pt x="2560" y="7335"/>
                  </a:cubicBezTo>
                  <a:lnTo>
                    <a:pt x="786" y="7954"/>
                  </a:lnTo>
                  <a:cubicBezTo>
                    <a:pt x="310" y="8121"/>
                    <a:pt x="0" y="8573"/>
                    <a:pt x="0" y="9074"/>
                  </a:cubicBezTo>
                  <a:lnTo>
                    <a:pt x="0" y="10740"/>
                  </a:lnTo>
                  <a:cubicBezTo>
                    <a:pt x="0" y="10836"/>
                    <a:pt x="72" y="10907"/>
                    <a:pt x="155" y="10907"/>
                  </a:cubicBezTo>
                  <a:cubicBezTo>
                    <a:pt x="250" y="10907"/>
                    <a:pt x="322" y="10836"/>
                    <a:pt x="322" y="10740"/>
                  </a:cubicBezTo>
                  <a:lnTo>
                    <a:pt x="322" y="9074"/>
                  </a:lnTo>
                  <a:cubicBezTo>
                    <a:pt x="322" y="8931"/>
                    <a:pt x="358" y="8788"/>
                    <a:pt x="429" y="8669"/>
                  </a:cubicBezTo>
                  <a:lnTo>
                    <a:pt x="596" y="8824"/>
                  </a:lnTo>
                  <a:cubicBezTo>
                    <a:pt x="619" y="8847"/>
                    <a:pt x="667" y="8871"/>
                    <a:pt x="691" y="8871"/>
                  </a:cubicBezTo>
                  <a:cubicBezTo>
                    <a:pt x="739" y="8871"/>
                    <a:pt x="786" y="8847"/>
                    <a:pt x="810" y="8812"/>
                  </a:cubicBezTo>
                  <a:cubicBezTo>
                    <a:pt x="869" y="8728"/>
                    <a:pt x="858" y="8645"/>
                    <a:pt x="798" y="8585"/>
                  </a:cubicBezTo>
                  <a:lnTo>
                    <a:pt x="619" y="8431"/>
                  </a:lnTo>
                  <a:cubicBezTo>
                    <a:pt x="691" y="8359"/>
                    <a:pt x="798" y="8312"/>
                    <a:pt x="893" y="8276"/>
                  </a:cubicBezTo>
                  <a:lnTo>
                    <a:pt x="2096" y="7835"/>
                  </a:lnTo>
                  <a:lnTo>
                    <a:pt x="2239" y="8181"/>
                  </a:lnTo>
                  <a:cubicBezTo>
                    <a:pt x="2572" y="8907"/>
                    <a:pt x="3286" y="9371"/>
                    <a:pt x="4072" y="9371"/>
                  </a:cubicBezTo>
                  <a:cubicBezTo>
                    <a:pt x="4858" y="9371"/>
                    <a:pt x="5572" y="8907"/>
                    <a:pt x="5906" y="8181"/>
                  </a:cubicBezTo>
                  <a:lnTo>
                    <a:pt x="6049" y="7835"/>
                  </a:lnTo>
                  <a:lnTo>
                    <a:pt x="7263" y="8276"/>
                  </a:lnTo>
                  <a:cubicBezTo>
                    <a:pt x="7358" y="8300"/>
                    <a:pt x="7454" y="8359"/>
                    <a:pt x="7525" y="8431"/>
                  </a:cubicBezTo>
                  <a:lnTo>
                    <a:pt x="6751" y="9085"/>
                  </a:lnTo>
                  <a:cubicBezTo>
                    <a:pt x="6561" y="9252"/>
                    <a:pt x="6454" y="9478"/>
                    <a:pt x="6454" y="9728"/>
                  </a:cubicBezTo>
                  <a:lnTo>
                    <a:pt x="6454" y="10752"/>
                  </a:lnTo>
                  <a:cubicBezTo>
                    <a:pt x="6454" y="10848"/>
                    <a:pt x="6525" y="10919"/>
                    <a:pt x="6620" y="10919"/>
                  </a:cubicBezTo>
                  <a:cubicBezTo>
                    <a:pt x="6704" y="10919"/>
                    <a:pt x="6787" y="10848"/>
                    <a:pt x="6787" y="10752"/>
                  </a:cubicBezTo>
                  <a:lnTo>
                    <a:pt x="6787" y="9728"/>
                  </a:lnTo>
                  <a:cubicBezTo>
                    <a:pt x="6787" y="9586"/>
                    <a:pt x="6846" y="9431"/>
                    <a:pt x="6965" y="9324"/>
                  </a:cubicBezTo>
                  <a:lnTo>
                    <a:pt x="7716" y="8669"/>
                  </a:lnTo>
                  <a:cubicBezTo>
                    <a:pt x="7775" y="8788"/>
                    <a:pt x="7823" y="8943"/>
                    <a:pt x="7823" y="9074"/>
                  </a:cubicBezTo>
                  <a:lnTo>
                    <a:pt x="7823" y="10740"/>
                  </a:lnTo>
                  <a:cubicBezTo>
                    <a:pt x="7823" y="10836"/>
                    <a:pt x="7894" y="10907"/>
                    <a:pt x="7989" y="10907"/>
                  </a:cubicBezTo>
                  <a:cubicBezTo>
                    <a:pt x="8073" y="10907"/>
                    <a:pt x="8144" y="10836"/>
                    <a:pt x="8144" y="10740"/>
                  </a:cubicBezTo>
                  <a:lnTo>
                    <a:pt x="8144" y="9074"/>
                  </a:lnTo>
                  <a:cubicBezTo>
                    <a:pt x="8216" y="8585"/>
                    <a:pt x="7882" y="8133"/>
                    <a:pt x="7418" y="7978"/>
                  </a:cubicBezTo>
                  <a:lnTo>
                    <a:pt x="5656" y="7347"/>
                  </a:lnTo>
                  <a:cubicBezTo>
                    <a:pt x="5441" y="7276"/>
                    <a:pt x="5311" y="7085"/>
                    <a:pt x="5311" y="6859"/>
                  </a:cubicBezTo>
                  <a:lnTo>
                    <a:pt x="5311" y="6157"/>
                  </a:lnTo>
                  <a:cubicBezTo>
                    <a:pt x="5453" y="6073"/>
                    <a:pt x="5608" y="5966"/>
                    <a:pt x="5739" y="5835"/>
                  </a:cubicBezTo>
                  <a:cubicBezTo>
                    <a:pt x="6096" y="5490"/>
                    <a:pt x="6346" y="5049"/>
                    <a:pt x="6442" y="4597"/>
                  </a:cubicBezTo>
                  <a:lnTo>
                    <a:pt x="6584" y="4597"/>
                  </a:lnTo>
                  <a:cubicBezTo>
                    <a:pt x="6918" y="4597"/>
                    <a:pt x="7168" y="4323"/>
                    <a:pt x="7168" y="4013"/>
                  </a:cubicBezTo>
                  <a:cubicBezTo>
                    <a:pt x="7168" y="3775"/>
                    <a:pt x="7037" y="3573"/>
                    <a:pt x="6823" y="3478"/>
                  </a:cubicBezTo>
                  <a:lnTo>
                    <a:pt x="6823" y="1870"/>
                  </a:lnTo>
                  <a:cubicBezTo>
                    <a:pt x="6823" y="1025"/>
                    <a:pt x="6144" y="334"/>
                    <a:pt x="5299" y="334"/>
                  </a:cubicBezTo>
                  <a:lnTo>
                    <a:pt x="5251" y="334"/>
                  </a:lnTo>
                  <a:cubicBezTo>
                    <a:pt x="5132" y="203"/>
                    <a:pt x="4965" y="96"/>
                    <a:pt x="4787" y="61"/>
                  </a:cubicBezTo>
                  <a:cubicBezTo>
                    <a:pt x="4668" y="25"/>
                    <a:pt x="4549" y="1"/>
                    <a:pt x="44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42"/>
            <p:cNvSpPr/>
            <p:nvPr/>
          </p:nvSpPr>
          <p:spPr>
            <a:xfrm>
              <a:off x="8164591" y="3033589"/>
              <a:ext cx="43402" cy="15396"/>
            </a:xfrm>
            <a:custGeom>
              <a:rect b="b" l="l" r="r" t="t"/>
              <a:pathLst>
                <a:path extrusionOk="0" h="486" w="137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85"/>
                    <a:pt x="691" y="485"/>
                  </a:cubicBezTo>
                  <a:cubicBezTo>
                    <a:pt x="941" y="485"/>
                    <a:pt x="1179" y="414"/>
                    <a:pt x="1310" y="271"/>
                  </a:cubicBezTo>
                  <a:cubicBezTo>
                    <a:pt x="1370" y="212"/>
                    <a:pt x="1370" y="104"/>
                    <a:pt x="1310" y="45"/>
                  </a:cubicBezTo>
                  <a:cubicBezTo>
                    <a:pt x="1280" y="15"/>
                    <a:pt x="1242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93" y="164"/>
                    <a:pt x="691" y="164"/>
                  </a:cubicBezTo>
                  <a:cubicBezTo>
                    <a:pt x="477" y="164"/>
                    <a:pt x="346" y="93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42"/>
            <p:cNvSpPr/>
            <p:nvPr/>
          </p:nvSpPr>
          <p:spPr>
            <a:xfrm>
              <a:off x="8213632" y="2995383"/>
              <a:ext cx="10581" cy="15492"/>
            </a:xfrm>
            <a:custGeom>
              <a:rect b="b" l="l" r="r" t="t"/>
              <a:pathLst>
                <a:path extrusionOk="0" h="489" w="334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83" y="489"/>
                    <a:pt x="167" y="489"/>
                  </a:cubicBezTo>
                  <a:cubicBezTo>
                    <a:pt x="250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42"/>
            <p:cNvSpPr/>
            <p:nvPr/>
          </p:nvSpPr>
          <p:spPr>
            <a:xfrm>
              <a:off x="8088401" y="3165758"/>
              <a:ext cx="21511" cy="61998"/>
            </a:xfrm>
            <a:custGeom>
              <a:rect b="b" l="l" r="r" t="t"/>
              <a:pathLst>
                <a:path extrusionOk="0" h="1957" w="679">
                  <a:moveTo>
                    <a:pt x="176" y="1"/>
                  </a:moveTo>
                  <a:cubicBezTo>
                    <a:pt x="132" y="1"/>
                    <a:pt x="93" y="19"/>
                    <a:pt x="60" y="52"/>
                  </a:cubicBezTo>
                  <a:cubicBezTo>
                    <a:pt x="0" y="123"/>
                    <a:pt x="12" y="219"/>
                    <a:pt x="72" y="278"/>
                  </a:cubicBezTo>
                  <a:lnTo>
                    <a:pt x="179" y="362"/>
                  </a:lnTo>
                  <a:cubicBezTo>
                    <a:pt x="298" y="469"/>
                    <a:pt x="357" y="600"/>
                    <a:pt x="357" y="766"/>
                  </a:cubicBezTo>
                  <a:lnTo>
                    <a:pt x="357" y="1790"/>
                  </a:lnTo>
                  <a:cubicBezTo>
                    <a:pt x="357" y="1886"/>
                    <a:pt x="429" y="1957"/>
                    <a:pt x="524" y="1957"/>
                  </a:cubicBezTo>
                  <a:cubicBezTo>
                    <a:pt x="607" y="1957"/>
                    <a:pt x="679" y="1886"/>
                    <a:pt x="679" y="1790"/>
                  </a:cubicBezTo>
                  <a:lnTo>
                    <a:pt x="679" y="766"/>
                  </a:lnTo>
                  <a:cubicBezTo>
                    <a:pt x="679" y="528"/>
                    <a:pt x="584" y="290"/>
                    <a:pt x="381" y="123"/>
                  </a:cubicBezTo>
                  <a:lnTo>
                    <a:pt x="286" y="40"/>
                  </a:lnTo>
                  <a:cubicBezTo>
                    <a:pt x="248" y="13"/>
                    <a:pt x="211" y="1"/>
                    <a:pt x="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96" name="Google Shape;1796;p42"/>
          <p:cNvGrpSpPr/>
          <p:nvPr/>
        </p:nvGrpSpPr>
        <p:grpSpPr>
          <a:xfrm>
            <a:off x="1781586" y="643079"/>
            <a:ext cx="260283" cy="345914"/>
            <a:chOff x="8055961" y="2881842"/>
            <a:chExt cx="260283" cy="345914"/>
          </a:xfrm>
        </p:grpSpPr>
        <p:sp>
          <p:nvSpPr>
            <p:cNvPr id="1797" name="Google Shape;1797;p42"/>
            <p:cNvSpPr/>
            <p:nvPr/>
          </p:nvSpPr>
          <p:spPr>
            <a:xfrm>
              <a:off x="8055961" y="2881842"/>
              <a:ext cx="260283" cy="345914"/>
            </a:xfrm>
            <a:custGeom>
              <a:rect b="b" l="l" r="r" t="t"/>
              <a:pathLst>
                <a:path extrusionOk="0" h="10919" w="8216">
                  <a:moveTo>
                    <a:pt x="4918" y="2358"/>
                  </a:moveTo>
                  <a:cubicBezTo>
                    <a:pt x="5120" y="2656"/>
                    <a:pt x="5334" y="2882"/>
                    <a:pt x="5561" y="3073"/>
                  </a:cubicBezTo>
                  <a:lnTo>
                    <a:pt x="4477" y="3073"/>
                  </a:lnTo>
                  <a:cubicBezTo>
                    <a:pt x="4429" y="3073"/>
                    <a:pt x="4382" y="3085"/>
                    <a:pt x="4358" y="3132"/>
                  </a:cubicBezTo>
                  <a:cubicBezTo>
                    <a:pt x="4310" y="3168"/>
                    <a:pt x="4298" y="3216"/>
                    <a:pt x="4298" y="3251"/>
                  </a:cubicBezTo>
                  <a:lnTo>
                    <a:pt x="4322" y="3442"/>
                  </a:lnTo>
                  <a:cubicBezTo>
                    <a:pt x="4263" y="3418"/>
                    <a:pt x="4191" y="3418"/>
                    <a:pt x="4120" y="3418"/>
                  </a:cubicBezTo>
                  <a:cubicBezTo>
                    <a:pt x="4048" y="3418"/>
                    <a:pt x="3965" y="3430"/>
                    <a:pt x="3906" y="3442"/>
                  </a:cubicBezTo>
                  <a:lnTo>
                    <a:pt x="3941" y="3251"/>
                  </a:lnTo>
                  <a:lnTo>
                    <a:pt x="3941" y="3228"/>
                  </a:lnTo>
                  <a:cubicBezTo>
                    <a:pt x="4263" y="2966"/>
                    <a:pt x="4596" y="2692"/>
                    <a:pt x="4918" y="2358"/>
                  </a:cubicBezTo>
                  <a:close/>
                  <a:moveTo>
                    <a:pt x="3572" y="3478"/>
                  </a:moveTo>
                  <a:lnTo>
                    <a:pt x="3525" y="3823"/>
                  </a:lnTo>
                  <a:cubicBezTo>
                    <a:pt x="3525" y="3823"/>
                    <a:pt x="3513" y="3894"/>
                    <a:pt x="3513" y="3906"/>
                  </a:cubicBezTo>
                  <a:cubicBezTo>
                    <a:pt x="3429" y="4121"/>
                    <a:pt x="3239" y="4263"/>
                    <a:pt x="3013" y="4263"/>
                  </a:cubicBezTo>
                  <a:lnTo>
                    <a:pt x="2858" y="4263"/>
                  </a:lnTo>
                  <a:cubicBezTo>
                    <a:pt x="2739" y="4263"/>
                    <a:pt x="2632" y="4204"/>
                    <a:pt x="2572" y="4121"/>
                  </a:cubicBezTo>
                  <a:cubicBezTo>
                    <a:pt x="2596" y="4097"/>
                    <a:pt x="2620" y="4085"/>
                    <a:pt x="2644" y="4073"/>
                  </a:cubicBezTo>
                  <a:cubicBezTo>
                    <a:pt x="2739" y="4013"/>
                    <a:pt x="2834" y="3954"/>
                    <a:pt x="2941" y="3894"/>
                  </a:cubicBezTo>
                  <a:lnTo>
                    <a:pt x="2941" y="3906"/>
                  </a:lnTo>
                  <a:cubicBezTo>
                    <a:pt x="2929" y="4013"/>
                    <a:pt x="3001" y="4073"/>
                    <a:pt x="3096" y="4073"/>
                  </a:cubicBezTo>
                  <a:cubicBezTo>
                    <a:pt x="3179" y="4073"/>
                    <a:pt x="3239" y="4001"/>
                    <a:pt x="3239" y="3906"/>
                  </a:cubicBezTo>
                  <a:lnTo>
                    <a:pt x="3239" y="3704"/>
                  </a:lnTo>
                  <a:cubicBezTo>
                    <a:pt x="3346" y="3632"/>
                    <a:pt x="3453" y="3549"/>
                    <a:pt x="3572" y="3478"/>
                  </a:cubicBezTo>
                  <a:close/>
                  <a:moveTo>
                    <a:pt x="4965" y="3370"/>
                  </a:moveTo>
                  <a:lnTo>
                    <a:pt x="4965" y="3382"/>
                  </a:lnTo>
                  <a:lnTo>
                    <a:pt x="5811" y="3382"/>
                  </a:lnTo>
                  <a:lnTo>
                    <a:pt x="5727" y="3966"/>
                  </a:lnTo>
                  <a:cubicBezTo>
                    <a:pt x="5692" y="4144"/>
                    <a:pt x="5549" y="4263"/>
                    <a:pt x="5382" y="4263"/>
                  </a:cubicBezTo>
                  <a:lnTo>
                    <a:pt x="5215" y="4263"/>
                  </a:lnTo>
                  <a:cubicBezTo>
                    <a:pt x="4977" y="4263"/>
                    <a:pt x="4775" y="4097"/>
                    <a:pt x="4715" y="3882"/>
                  </a:cubicBezTo>
                  <a:cubicBezTo>
                    <a:pt x="4715" y="3847"/>
                    <a:pt x="4703" y="3823"/>
                    <a:pt x="4703" y="3787"/>
                  </a:cubicBezTo>
                  <a:cubicBezTo>
                    <a:pt x="4679" y="3668"/>
                    <a:pt x="4644" y="3370"/>
                    <a:pt x="4644" y="3370"/>
                  </a:cubicBezTo>
                  <a:close/>
                  <a:moveTo>
                    <a:pt x="4453" y="311"/>
                  </a:moveTo>
                  <a:cubicBezTo>
                    <a:pt x="4549" y="311"/>
                    <a:pt x="4632" y="322"/>
                    <a:pt x="4715" y="358"/>
                  </a:cubicBezTo>
                  <a:cubicBezTo>
                    <a:pt x="5072" y="453"/>
                    <a:pt x="5299" y="811"/>
                    <a:pt x="5275" y="1215"/>
                  </a:cubicBezTo>
                  <a:cubicBezTo>
                    <a:pt x="5275" y="1299"/>
                    <a:pt x="5334" y="1382"/>
                    <a:pt x="5430" y="1382"/>
                  </a:cubicBezTo>
                  <a:cubicBezTo>
                    <a:pt x="5513" y="1382"/>
                    <a:pt x="5584" y="1323"/>
                    <a:pt x="5584" y="1227"/>
                  </a:cubicBezTo>
                  <a:cubicBezTo>
                    <a:pt x="5608" y="1025"/>
                    <a:pt x="5572" y="823"/>
                    <a:pt x="5501" y="668"/>
                  </a:cubicBezTo>
                  <a:lnTo>
                    <a:pt x="5501" y="668"/>
                  </a:lnTo>
                  <a:cubicBezTo>
                    <a:pt x="6084" y="751"/>
                    <a:pt x="6525" y="1263"/>
                    <a:pt x="6525" y="1858"/>
                  </a:cubicBezTo>
                  <a:lnTo>
                    <a:pt x="6525" y="3299"/>
                  </a:lnTo>
                  <a:cubicBezTo>
                    <a:pt x="6215" y="3156"/>
                    <a:pt x="5596" y="2811"/>
                    <a:pt x="5144" y="2120"/>
                  </a:cubicBezTo>
                  <a:cubicBezTo>
                    <a:pt x="5191" y="2061"/>
                    <a:pt x="5251" y="2025"/>
                    <a:pt x="5299" y="1966"/>
                  </a:cubicBezTo>
                  <a:cubicBezTo>
                    <a:pt x="5358" y="1906"/>
                    <a:pt x="5358" y="1799"/>
                    <a:pt x="5275" y="1739"/>
                  </a:cubicBezTo>
                  <a:cubicBezTo>
                    <a:pt x="5246" y="1711"/>
                    <a:pt x="5210" y="1696"/>
                    <a:pt x="5173" y="1696"/>
                  </a:cubicBezTo>
                  <a:cubicBezTo>
                    <a:pt x="5132" y="1696"/>
                    <a:pt x="5092" y="1714"/>
                    <a:pt x="5060" y="1751"/>
                  </a:cubicBezTo>
                  <a:cubicBezTo>
                    <a:pt x="3727" y="3239"/>
                    <a:pt x="2060" y="4061"/>
                    <a:pt x="1429" y="4323"/>
                  </a:cubicBezTo>
                  <a:cubicBezTo>
                    <a:pt x="1465" y="4061"/>
                    <a:pt x="1512" y="3585"/>
                    <a:pt x="1512" y="2882"/>
                  </a:cubicBezTo>
                  <a:cubicBezTo>
                    <a:pt x="1512" y="2192"/>
                    <a:pt x="1798" y="1549"/>
                    <a:pt x="2322" y="1049"/>
                  </a:cubicBezTo>
                  <a:cubicBezTo>
                    <a:pt x="2822" y="572"/>
                    <a:pt x="3477" y="311"/>
                    <a:pt x="4120" y="311"/>
                  </a:cubicBezTo>
                  <a:close/>
                  <a:moveTo>
                    <a:pt x="6108" y="3466"/>
                  </a:moveTo>
                  <a:cubicBezTo>
                    <a:pt x="6144" y="3478"/>
                    <a:pt x="6156" y="3490"/>
                    <a:pt x="6192" y="3490"/>
                  </a:cubicBezTo>
                  <a:cubicBezTo>
                    <a:pt x="6227" y="3632"/>
                    <a:pt x="6346" y="3728"/>
                    <a:pt x="6501" y="3728"/>
                  </a:cubicBezTo>
                  <a:lnTo>
                    <a:pt x="6584" y="3728"/>
                  </a:lnTo>
                  <a:cubicBezTo>
                    <a:pt x="6739" y="3728"/>
                    <a:pt x="6858" y="3847"/>
                    <a:pt x="6858" y="4001"/>
                  </a:cubicBezTo>
                  <a:cubicBezTo>
                    <a:pt x="6858" y="4144"/>
                    <a:pt x="6739" y="4263"/>
                    <a:pt x="6584" y="4263"/>
                  </a:cubicBezTo>
                  <a:lnTo>
                    <a:pt x="6477" y="4263"/>
                  </a:lnTo>
                  <a:cubicBezTo>
                    <a:pt x="6477" y="4180"/>
                    <a:pt x="6418" y="4097"/>
                    <a:pt x="6334" y="4097"/>
                  </a:cubicBezTo>
                  <a:cubicBezTo>
                    <a:pt x="6239" y="4097"/>
                    <a:pt x="6168" y="4156"/>
                    <a:pt x="6156" y="4252"/>
                  </a:cubicBezTo>
                  <a:cubicBezTo>
                    <a:pt x="6108" y="4775"/>
                    <a:pt x="5882" y="5252"/>
                    <a:pt x="5501" y="5609"/>
                  </a:cubicBezTo>
                  <a:cubicBezTo>
                    <a:pt x="5108" y="5966"/>
                    <a:pt x="4620" y="6157"/>
                    <a:pt x="4096" y="6157"/>
                  </a:cubicBezTo>
                  <a:cubicBezTo>
                    <a:pt x="3596" y="6157"/>
                    <a:pt x="3108" y="5966"/>
                    <a:pt x="2715" y="5621"/>
                  </a:cubicBezTo>
                  <a:cubicBezTo>
                    <a:pt x="2358" y="5287"/>
                    <a:pt x="2143" y="4859"/>
                    <a:pt x="2060" y="4382"/>
                  </a:cubicBezTo>
                  <a:cubicBezTo>
                    <a:pt x="2120" y="4359"/>
                    <a:pt x="2203" y="4311"/>
                    <a:pt x="2274" y="4287"/>
                  </a:cubicBezTo>
                  <a:cubicBezTo>
                    <a:pt x="2393" y="4478"/>
                    <a:pt x="2596" y="4597"/>
                    <a:pt x="2834" y="4597"/>
                  </a:cubicBezTo>
                  <a:lnTo>
                    <a:pt x="3001" y="4597"/>
                  </a:lnTo>
                  <a:cubicBezTo>
                    <a:pt x="3382" y="4597"/>
                    <a:pt x="3727" y="4311"/>
                    <a:pt x="3822" y="3942"/>
                  </a:cubicBezTo>
                  <a:cubicBezTo>
                    <a:pt x="3858" y="3823"/>
                    <a:pt x="3965" y="3728"/>
                    <a:pt x="4108" y="3728"/>
                  </a:cubicBezTo>
                  <a:cubicBezTo>
                    <a:pt x="4239" y="3728"/>
                    <a:pt x="4358" y="3823"/>
                    <a:pt x="4382" y="3942"/>
                  </a:cubicBezTo>
                  <a:cubicBezTo>
                    <a:pt x="4477" y="4311"/>
                    <a:pt x="4822" y="4597"/>
                    <a:pt x="5203" y="4597"/>
                  </a:cubicBezTo>
                  <a:lnTo>
                    <a:pt x="5370" y="4597"/>
                  </a:lnTo>
                  <a:cubicBezTo>
                    <a:pt x="5692" y="4597"/>
                    <a:pt x="5989" y="4347"/>
                    <a:pt x="6037" y="4013"/>
                  </a:cubicBezTo>
                  <a:lnTo>
                    <a:pt x="6108" y="3466"/>
                  </a:lnTo>
                  <a:close/>
                  <a:moveTo>
                    <a:pt x="4977" y="6311"/>
                  </a:moveTo>
                  <a:lnTo>
                    <a:pt x="4977" y="6859"/>
                  </a:lnTo>
                  <a:cubicBezTo>
                    <a:pt x="4977" y="7216"/>
                    <a:pt x="5203" y="7526"/>
                    <a:pt x="5549" y="7645"/>
                  </a:cubicBezTo>
                  <a:lnTo>
                    <a:pt x="5799" y="7740"/>
                  </a:lnTo>
                  <a:lnTo>
                    <a:pt x="5656" y="8062"/>
                  </a:lnTo>
                  <a:cubicBezTo>
                    <a:pt x="5382" y="8669"/>
                    <a:pt x="4775" y="9062"/>
                    <a:pt x="4120" y="9062"/>
                  </a:cubicBezTo>
                  <a:cubicBezTo>
                    <a:pt x="3453" y="9062"/>
                    <a:pt x="2858" y="8669"/>
                    <a:pt x="2584" y="8062"/>
                  </a:cubicBezTo>
                  <a:lnTo>
                    <a:pt x="2441" y="7740"/>
                  </a:lnTo>
                  <a:lnTo>
                    <a:pt x="2691" y="7645"/>
                  </a:lnTo>
                  <a:cubicBezTo>
                    <a:pt x="3036" y="7526"/>
                    <a:pt x="3251" y="7216"/>
                    <a:pt x="3251" y="6859"/>
                  </a:cubicBezTo>
                  <a:lnTo>
                    <a:pt x="3251" y="6311"/>
                  </a:lnTo>
                  <a:cubicBezTo>
                    <a:pt x="3525" y="6407"/>
                    <a:pt x="3822" y="6466"/>
                    <a:pt x="4120" y="6466"/>
                  </a:cubicBezTo>
                  <a:cubicBezTo>
                    <a:pt x="4418" y="6466"/>
                    <a:pt x="4715" y="6407"/>
                    <a:pt x="4977" y="6311"/>
                  </a:cubicBezTo>
                  <a:close/>
                  <a:moveTo>
                    <a:pt x="4084" y="1"/>
                  </a:moveTo>
                  <a:cubicBezTo>
                    <a:pt x="3358" y="1"/>
                    <a:pt x="2620" y="299"/>
                    <a:pt x="2060" y="834"/>
                  </a:cubicBezTo>
                  <a:cubicBezTo>
                    <a:pt x="1489" y="1382"/>
                    <a:pt x="1155" y="2120"/>
                    <a:pt x="1155" y="2882"/>
                  </a:cubicBezTo>
                  <a:cubicBezTo>
                    <a:pt x="1155" y="4025"/>
                    <a:pt x="1024" y="4537"/>
                    <a:pt x="1024" y="4537"/>
                  </a:cubicBezTo>
                  <a:cubicBezTo>
                    <a:pt x="1012" y="4597"/>
                    <a:pt x="1024" y="4656"/>
                    <a:pt x="1072" y="4704"/>
                  </a:cubicBezTo>
                  <a:cubicBezTo>
                    <a:pt x="1096" y="4728"/>
                    <a:pt x="1143" y="4740"/>
                    <a:pt x="1167" y="4740"/>
                  </a:cubicBezTo>
                  <a:cubicBezTo>
                    <a:pt x="1191" y="4740"/>
                    <a:pt x="1203" y="4740"/>
                    <a:pt x="1227" y="4728"/>
                  </a:cubicBezTo>
                  <a:cubicBezTo>
                    <a:pt x="1250" y="4728"/>
                    <a:pt x="1441" y="4656"/>
                    <a:pt x="1739" y="4525"/>
                  </a:cubicBezTo>
                  <a:cubicBezTo>
                    <a:pt x="1822" y="5025"/>
                    <a:pt x="2096" y="5490"/>
                    <a:pt x="2477" y="5847"/>
                  </a:cubicBezTo>
                  <a:cubicBezTo>
                    <a:pt x="2620" y="5966"/>
                    <a:pt x="2751" y="6073"/>
                    <a:pt x="2894" y="6145"/>
                  </a:cubicBezTo>
                  <a:lnTo>
                    <a:pt x="2894" y="6847"/>
                  </a:lnTo>
                  <a:cubicBezTo>
                    <a:pt x="2894" y="7061"/>
                    <a:pt x="2763" y="7264"/>
                    <a:pt x="2560" y="7335"/>
                  </a:cubicBezTo>
                  <a:lnTo>
                    <a:pt x="786" y="7954"/>
                  </a:lnTo>
                  <a:cubicBezTo>
                    <a:pt x="310" y="8121"/>
                    <a:pt x="0" y="8573"/>
                    <a:pt x="0" y="9074"/>
                  </a:cubicBezTo>
                  <a:lnTo>
                    <a:pt x="0" y="10740"/>
                  </a:lnTo>
                  <a:cubicBezTo>
                    <a:pt x="0" y="10836"/>
                    <a:pt x="72" y="10907"/>
                    <a:pt x="155" y="10907"/>
                  </a:cubicBezTo>
                  <a:cubicBezTo>
                    <a:pt x="250" y="10907"/>
                    <a:pt x="322" y="10836"/>
                    <a:pt x="322" y="10740"/>
                  </a:cubicBezTo>
                  <a:lnTo>
                    <a:pt x="322" y="9074"/>
                  </a:lnTo>
                  <a:cubicBezTo>
                    <a:pt x="322" y="8931"/>
                    <a:pt x="358" y="8788"/>
                    <a:pt x="429" y="8669"/>
                  </a:cubicBezTo>
                  <a:lnTo>
                    <a:pt x="596" y="8824"/>
                  </a:lnTo>
                  <a:cubicBezTo>
                    <a:pt x="619" y="8847"/>
                    <a:pt x="667" y="8871"/>
                    <a:pt x="691" y="8871"/>
                  </a:cubicBezTo>
                  <a:cubicBezTo>
                    <a:pt x="739" y="8871"/>
                    <a:pt x="786" y="8847"/>
                    <a:pt x="810" y="8812"/>
                  </a:cubicBezTo>
                  <a:cubicBezTo>
                    <a:pt x="869" y="8728"/>
                    <a:pt x="858" y="8645"/>
                    <a:pt x="798" y="8585"/>
                  </a:cubicBezTo>
                  <a:lnTo>
                    <a:pt x="619" y="8431"/>
                  </a:lnTo>
                  <a:cubicBezTo>
                    <a:pt x="691" y="8359"/>
                    <a:pt x="798" y="8312"/>
                    <a:pt x="893" y="8276"/>
                  </a:cubicBezTo>
                  <a:lnTo>
                    <a:pt x="2096" y="7835"/>
                  </a:lnTo>
                  <a:lnTo>
                    <a:pt x="2239" y="8181"/>
                  </a:lnTo>
                  <a:cubicBezTo>
                    <a:pt x="2572" y="8907"/>
                    <a:pt x="3286" y="9371"/>
                    <a:pt x="4072" y="9371"/>
                  </a:cubicBezTo>
                  <a:cubicBezTo>
                    <a:pt x="4858" y="9371"/>
                    <a:pt x="5572" y="8907"/>
                    <a:pt x="5906" y="8181"/>
                  </a:cubicBezTo>
                  <a:lnTo>
                    <a:pt x="6049" y="7835"/>
                  </a:lnTo>
                  <a:lnTo>
                    <a:pt x="7263" y="8276"/>
                  </a:lnTo>
                  <a:cubicBezTo>
                    <a:pt x="7358" y="8300"/>
                    <a:pt x="7454" y="8359"/>
                    <a:pt x="7525" y="8431"/>
                  </a:cubicBezTo>
                  <a:lnTo>
                    <a:pt x="6751" y="9085"/>
                  </a:lnTo>
                  <a:cubicBezTo>
                    <a:pt x="6561" y="9252"/>
                    <a:pt x="6454" y="9478"/>
                    <a:pt x="6454" y="9728"/>
                  </a:cubicBezTo>
                  <a:lnTo>
                    <a:pt x="6454" y="10752"/>
                  </a:lnTo>
                  <a:cubicBezTo>
                    <a:pt x="6454" y="10848"/>
                    <a:pt x="6525" y="10919"/>
                    <a:pt x="6620" y="10919"/>
                  </a:cubicBezTo>
                  <a:cubicBezTo>
                    <a:pt x="6704" y="10919"/>
                    <a:pt x="6787" y="10848"/>
                    <a:pt x="6787" y="10752"/>
                  </a:cubicBezTo>
                  <a:lnTo>
                    <a:pt x="6787" y="9728"/>
                  </a:lnTo>
                  <a:cubicBezTo>
                    <a:pt x="6787" y="9586"/>
                    <a:pt x="6846" y="9431"/>
                    <a:pt x="6965" y="9324"/>
                  </a:cubicBezTo>
                  <a:lnTo>
                    <a:pt x="7716" y="8669"/>
                  </a:lnTo>
                  <a:cubicBezTo>
                    <a:pt x="7775" y="8788"/>
                    <a:pt x="7823" y="8943"/>
                    <a:pt x="7823" y="9074"/>
                  </a:cubicBezTo>
                  <a:lnTo>
                    <a:pt x="7823" y="10740"/>
                  </a:lnTo>
                  <a:cubicBezTo>
                    <a:pt x="7823" y="10836"/>
                    <a:pt x="7894" y="10907"/>
                    <a:pt x="7989" y="10907"/>
                  </a:cubicBezTo>
                  <a:cubicBezTo>
                    <a:pt x="8073" y="10907"/>
                    <a:pt x="8144" y="10836"/>
                    <a:pt x="8144" y="10740"/>
                  </a:cubicBezTo>
                  <a:lnTo>
                    <a:pt x="8144" y="9074"/>
                  </a:lnTo>
                  <a:cubicBezTo>
                    <a:pt x="8216" y="8585"/>
                    <a:pt x="7882" y="8133"/>
                    <a:pt x="7418" y="7978"/>
                  </a:cubicBezTo>
                  <a:lnTo>
                    <a:pt x="5656" y="7347"/>
                  </a:lnTo>
                  <a:cubicBezTo>
                    <a:pt x="5441" y="7276"/>
                    <a:pt x="5311" y="7085"/>
                    <a:pt x="5311" y="6859"/>
                  </a:cubicBezTo>
                  <a:lnTo>
                    <a:pt x="5311" y="6157"/>
                  </a:lnTo>
                  <a:cubicBezTo>
                    <a:pt x="5453" y="6073"/>
                    <a:pt x="5608" y="5966"/>
                    <a:pt x="5739" y="5835"/>
                  </a:cubicBezTo>
                  <a:cubicBezTo>
                    <a:pt x="6096" y="5490"/>
                    <a:pt x="6346" y="5049"/>
                    <a:pt x="6442" y="4597"/>
                  </a:cubicBezTo>
                  <a:lnTo>
                    <a:pt x="6584" y="4597"/>
                  </a:lnTo>
                  <a:cubicBezTo>
                    <a:pt x="6918" y="4597"/>
                    <a:pt x="7168" y="4323"/>
                    <a:pt x="7168" y="4013"/>
                  </a:cubicBezTo>
                  <a:cubicBezTo>
                    <a:pt x="7168" y="3775"/>
                    <a:pt x="7037" y="3573"/>
                    <a:pt x="6823" y="3478"/>
                  </a:cubicBezTo>
                  <a:lnTo>
                    <a:pt x="6823" y="1870"/>
                  </a:lnTo>
                  <a:cubicBezTo>
                    <a:pt x="6823" y="1025"/>
                    <a:pt x="6144" y="334"/>
                    <a:pt x="5299" y="334"/>
                  </a:cubicBezTo>
                  <a:lnTo>
                    <a:pt x="5251" y="334"/>
                  </a:lnTo>
                  <a:cubicBezTo>
                    <a:pt x="5132" y="203"/>
                    <a:pt x="4965" y="96"/>
                    <a:pt x="4787" y="61"/>
                  </a:cubicBezTo>
                  <a:cubicBezTo>
                    <a:pt x="4668" y="25"/>
                    <a:pt x="4549" y="1"/>
                    <a:pt x="44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42"/>
            <p:cNvSpPr/>
            <p:nvPr/>
          </p:nvSpPr>
          <p:spPr>
            <a:xfrm>
              <a:off x="8164591" y="3033589"/>
              <a:ext cx="43402" cy="15396"/>
            </a:xfrm>
            <a:custGeom>
              <a:rect b="b" l="l" r="r" t="t"/>
              <a:pathLst>
                <a:path extrusionOk="0" h="486" w="137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85"/>
                    <a:pt x="691" y="485"/>
                  </a:cubicBezTo>
                  <a:cubicBezTo>
                    <a:pt x="941" y="485"/>
                    <a:pt x="1179" y="414"/>
                    <a:pt x="1310" y="271"/>
                  </a:cubicBezTo>
                  <a:cubicBezTo>
                    <a:pt x="1370" y="212"/>
                    <a:pt x="1370" y="104"/>
                    <a:pt x="1310" y="45"/>
                  </a:cubicBezTo>
                  <a:cubicBezTo>
                    <a:pt x="1280" y="15"/>
                    <a:pt x="1242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93" y="164"/>
                    <a:pt x="691" y="164"/>
                  </a:cubicBezTo>
                  <a:cubicBezTo>
                    <a:pt x="477" y="164"/>
                    <a:pt x="346" y="93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42"/>
            <p:cNvSpPr/>
            <p:nvPr/>
          </p:nvSpPr>
          <p:spPr>
            <a:xfrm>
              <a:off x="8213632" y="2995383"/>
              <a:ext cx="10581" cy="15492"/>
            </a:xfrm>
            <a:custGeom>
              <a:rect b="b" l="l" r="r" t="t"/>
              <a:pathLst>
                <a:path extrusionOk="0" h="489" w="334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83" y="489"/>
                    <a:pt x="167" y="489"/>
                  </a:cubicBezTo>
                  <a:cubicBezTo>
                    <a:pt x="250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42"/>
            <p:cNvSpPr/>
            <p:nvPr/>
          </p:nvSpPr>
          <p:spPr>
            <a:xfrm>
              <a:off x="8088401" y="3165758"/>
              <a:ext cx="21511" cy="61998"/>
            </a:xfrm>
            <a:custGeom>
              <a:rect b="b" l="l" r="r" t="t"/>
              <a:pathLst>
                <a:path extrusionOk="0" h="1957" w="679">
                  <a:moveTo>
                    <a:pt x="176" y="1"/>
                  </a:moveTo>
                  <a:cubicBezTo>
                    <a:pt x="132" y="1"/>
                    <a:pt x="93" y="19"/>
                    <a:pt x="60" y="52"/>
                  </a:cubicBezTo>
                  <a:cubicBezTo>
                    <a:pt x="0" y="123"/>
                    <a:pt x="12" y="219"/>
                    <a:pt x="72" y="278"/>
                  </a:cubicBezTo>
                  <a:lnTo>
                    <a:pt x="179" y="362"/>
                  </a:lnTo>
                  <a:cubicBezTo>
                    <a:pt x="298" y="469"/>
                    <a:pt x="357" y="600"/>
                    <a:pt x="357" y="766"/>
                  </a:cubicBezTo>
                  <a:lnTo>
                    <a:pt x="357" y="1790"/>
                  </a:lnTo>
                  <a:cubicBezTo>
                    <a:pt x="357" y="1886"/>
                    <a:pt x="429" y="1957"/>
                    <a:pt x="524" y="1957"/>
                  </a:cubicBezTo>
                  <a:cubicBezTo>
                    <a:pt x="607" y="1957"/>
                    <a:pt x="679" y="1886"/>
                    <a:pt x="679" y="1790"/>
                  </a:cubicBezTo>
                  <a:lnTo>
                    <a:pt x="679" y="766"/>
                  </a:lnTo>
                  <a:cubicBezTo>
                    <a:pt x="679" y="528"/>
                    <a:pt x="584" y="290"/>
                    <a:pt x="381" y="123"/>
                  </a:cubicBezTo>
                  <a:lnTo>
                    <a:pt x="286" y="40"/>
                  </a:lnTo>
                  <a:cubicBezTo>
                    <a:pt x="248" y="13"/>
                    <a:pt x="211" y="1"/>
                    <a:pt x="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01" name="Google Shape;1801;p42"/>
          <p:cNvGrpSpPr/>
          <p:nvPr/>
        </p:nvGrpSpPr>
        <p:grpSpPr>
          <a:xfrm>
            <a:off x="1781586" y="527141"/>
            <a:ext cx="260283" cy="345914"/>
            <a:chOff x="8055961" y="2881842"/>
            <a:chExt cx="260283" cy="345914"/>
          </a:xfrm>
        </p:grpSpPr>
        <p:sp>
          <p:nvSpPr>
            <p:cNvPr id="1802" name="Google Shape;1802;p42"/>
            <p:cNvSpPr/>
            <p:nvPr/>
          </p:nvSpPr>
          <p:spPr>
            <a:xfrm>
              <a:off x="8055961" y="2881842"/>
              <a:ext cx="260283" cy="345914"/>
            </a:xfrm>
            <a:custGeom>
              <a:rect b="b" l="l" r="r" t="t"/>
              <a:pathLst>
                <a:path extrusionOk="0" h="10919" w="8216">
                  <a:moveTo>
                    <a:pt x="4918" y="2358"/>
                  </a:moveTo>
                  <a:cubicBezTo>
                    <a:pt x="5120" y="2656"/>
                    <a:pt x="5334" y="2882"/>
                    <a:pt x="5561" y="3073"/>
                  </a:cubicBezTo>
                  <a:lnTo>
                    <a:pt x="4477" y="3073"/>
                  </a:lnTo>
                  <a:cubicBezTo>
                    <a:pt x="4429" y="3073"/>
                    <a:pt x="4382" y="3085"/>
                    <a:pt x="4358" y="3132"/>
                  </a:cubicBezTo>
                  <a:cubicBezTo>
                    <a:pt x="4310" y="3168"/>
                    <a:pt x="4298" y="3216"/>
                    <a:pt x="4298" y="3251"/>
                  </a:cubicBezTo>
                  <a:lnTo>
                    <a:pt x="4322" y="3442"/>
                  </a:lnTo>
                  <a:cubicBezTo>
                    <a:pt x="4263" y="3418"/>
                    <a:pt x="4191" y="3418"/>
                    <a:pt x="4120" y="3418"/>
                  </a:cubicBezTo>
                  <a:cubicBezTo>
                    <a:pt x="4048" y="3418"/>
                    <a:pt x="3965" y="3430"/>
                    <a:pt x="3906" y="3442"/>
                  </a:cubicBezTo>
                  <a:lnTo>
                    <a:pt x="3941" y="3251"/>
                  </a:lnTo>
                  <a:lnTo>
                    <a:pt x="3941" y="3228"/>
                  </a:lnTo>
                  <a:cubicBezTo>
                    <a:pt x="4263" y="2966"/>
                    <a:pt x="4596" y="2692"/>
                    <a:pt x="4918" y="2358"/>
                  </a:cubicBezTo>
                  <a:close/>
                  <a:moveTo>
                    <a:pt x="3572" y="3478"/>
                  </a:moveTo>
                  <a:lnTo>
                    <a:pt x="3525" y="3823"/>
                  </a:lnTo>
                  <a:cubicBezTo>
                    <a:pt x="3525" y="3823"/>
                    <a:pt x="3513" y="3894"/>
                    <a:pt x="3513" y="3906"/>
                  </a:cubicBezTo>
                  <a:cubicBezTo>
                    <a:pt x="3429" y="4121"/>
                    <a:pt x="3239" y="4263"/>
                    <a:pt x="3013" y="4263"/>
                  </a:cubicBezTo>
                  <a:lnTo>
                    <a:pt x="2858" y="4263"/>
                  </a:lnTo>
                  <a:cubicBezTo>
                    <a:pt x="2739" y="4263"/>
                    <a:pt x="2632" y="4204"/>
                    <a:pt x="2572" y="4121"/>
                  </a:cubicBezTo>
                  <a:cubicBezTo>
                    <a:pt x="2596" y="4097"/>
                    <a:pt x="2620" y="4085"/>
                    <a:pt x="2644" y="4073"/>
                  </a:cubicBezTo>
                  <a:cubicBezTo>
                    <a:pt x="2739" y="4013"/>
                    <a:pt x="2834" y="3954"/>
                    <a:pt x="2941" y="3894"/>
                  </a:cubicBezTo>
                  <a:lnTo>
                    <a:pt x="2941" y="3906"/>
                  </a:lnTo>
                  <a:cubicBezTo>
                    <a:pt x="2929" y="4013"/>
                    <a:pt x="3001" y="4073"/>
                    <a:pt x="3096" y="4073"/>
                  </a:cubicBezTo>
                  <a:cubicBezTo>
                    <a:pt x="3179" y="4073"/>
                    <a:pt x="3239" y="4001"/>
                    <a:pt x="3239" y="3906"/>
                  </a:cubicBezTo>
                  <a:lnTo>
                    <a:pt x="3239" y="3704"/>
                  </a:lnTo>
                  <a:cubicBezTo>
                    <a:pt x="3346" y="3632"/>
                    <a:pt x="3453" y="3549"/>
                    <a:pt x="3572" y="3478"/>
                  </a:cubicBezTo>
                  <a:close/>
                  <a:moveTo>
                    <a:pt x="4965" y="3370"/>
                  </a:moveTo>
                  <a:lnTo>
                    <a:pt x="4965" y="3382"/>
                  </a:lnTo>
                  <a:lnTo>
                    <a:pt x="5811" y="3382"/>
                  </a:lnTo>
                  <a:lnTo>
                    <a:pt x="5727" y="3966"/>
                  </a:lnTo>
                  <a:cubicBezTo>
                    <a:pt x="5692" y="4144"/>
                    <a:pt x="5549" y="4263"/>
                    <a:pt x="5382" y="4263"/>
                  </a:cubicBezTo>
                  <a:lnTo>
                    <a:pt x="5215" y="4263"/>
                  </a:lnTo>
                  <a:cubicBezTo>
                    <a:pt x="4977" y="4263"/>
                    <a:pt x="4775" y="4097"/>
                    <a:pt x="4715" y="3882"/>
                  </a:cubicBezTo>
                  <a:cubicBezTo>
                    <a:pt x="4715" y="3847"/>
                    <a:pt x="4703" y="3823"/>
                    <a:pt x="4703" y="3787"/>
                  </a:cubicBezTo>
                  <a:cubicBezTo>
                    <a:pt x="4679" y="3668"/>
                    <a:pt x="4644" y="3370"/>
                    <a:pt x="4644" y="3370"/>
                  </a:cubicBezTo>
                  <a:close/>
                  <a:moveTo>
                    <a:pt x="4453" y="311"/>
                  </a:moveTo>
                  <a:cubicBezTo>
                    <a:pt x="4549" y="311"/>
                    <a:pt x="4632" y="322"/>
                    <a:pt x="4715" y="358"/>
                  </a:cubicBezTo>
                  <a:cubicBezTo>
                    <a:pt x="5072" y="453"/>
                    <a:pt x="5299" y="811"/>
                    <a:pt x="5275" y="1215"/>
                  </a:cubicBezTo>
                  <a:cubicBezTo>
                    <a:pt x="5275" y="1299"/>
                    <a:pt x="5334" y="1382"/>
                    <a:pt x="5430" y="1382"/>
                  </a:cubicBezTo>
                  <a:cubicBezTo>
                    <a:pt x="5513" y="1382"/>
                    <a:pt x="5584" y="1323"/>
                    <a:pt x="5584" y="1227"/>
                  </a:cubicBezTo>
                  <a:cubicBezTo>
                    <a:pt x="5608" y="1025"/>
                    <a:pt x="5572" y="823"/>
                    <a:pt x="5501" y="668"/>
                  </a:cubicBezTo>
                  <a:lnTo>
                    <a:pt x="5501" y="668"/>
                  </a:lnTo>
                  <a:cubicBezTo>
                    <a:pt x="6084" y="751"/>
                    <a:pt x="6525" y="1263"/>
                    <a:pt x="6525" y="1858"/>
                  </a:cubicBezTo>
                  <a:lnTo>
                    <a:pt x="6525" y="3299"/>
                  </a:lnTo>
                  <a:cubicBezTo>
                    <a:pt x="6215" y="3156"/>
                    <a:pt x="5596" y="2811"/>
                    <a:pt x="5144" y="2120"/>
                  </a:cubicBezTo>
                  <a:cubicBezTo>
                    <a:pt x="5191" y="2061"/>
                    <a:pt x="5251" y="2025"/>
                    <a:pt x="5299" y="1966"/>
                  </a:cubicBezTo>
                  <a:cubicBezTo>
                    <a:pt x="5358" y="1906"/>
                    <a:pt x="5358" y="1799"/>
                    <a:pt x="5275" y="1739"/>
                  </a:cubicBezTo>
                  <a:cubicBezTo>
                    <a:pt x="5246" y="1711"/>
                    <a:pt x="5210" y="1696"/>
                    <a:pt x="5173" y="1696"/>
                  </a:cubicBezTo>
                  <a:cubicBezTo>
                    <a:pt x="5132" y="1696"/>
                    <a:pt x="5092" y="1714"/>
                    <a:pt x="5060" y="1751"/>
                  </a:cubicBezTo>
                  <a:cubicBezTo>
                    <a:pt x="3727" y="3239"/>
                    <a:pt x="2060" y="4061"/>
                    <a:pt x="1429" y="4323"/>
                  </a:cubicBezTo>
                  <a:cubicBezTo>
                    <a:pt x="1465" y="4061"/>
                    <a:pt x="1512" y="3585"/>
                    <a:pt x="1512" y="2882"/>
                  </a:cubicBezTo>
                  <a:cubicBezTo>
                    <a:pt x="1512" y="2192"/>
                    <a:pt x="1798" y="1549"/>
                    <a:pt x="2322" y="1049"/>
                  </a:cubicBezTo>
                  <a:cubicBezTo>
                    <a:pt x="2822" y="572"/>
                    <a:pt x="3477" y="311"/>
                    <a:pt x="4120" y="311"/>
                  </a:cubicBezTo>
                  <a:close/>
                  <a:moveTo>
                    <a:pt x="6108" y="3466"/>
                  </a:moveTo>
                  <a:cubicBezTo>
                    <a:pt x="6144" y="3478"/>
                    <a:pt x="6156" y="3490"/>
                    <a:pt x="6192" y="3490"/>
                  </a:cubicBezTo>
                  <a:cubicBezTo>
                    <a:pt x="6227" y="3632"/>
                    <a:pt x="6346" y="3728"/>
                    <a:pt x="6501" y="3728"/>
                  </a:cubicBezTo>
                  <a:lnTo>
                    <a:pt x="6584" y="3728"/>
                  </a:lnTo>
                  <a:cubicBezTo>
                    <a:pt x="6739" y="3728"/>
                    <a:pt x="6858" y="3847"/>
                    <a:pt x="6858" y="4001"/>
                  </a:cubicBezTo>
                  <a:cubicBezTo>
                    <a:pt x="6858" y="4144"/>
                    <a:pt x="6739" y="4263"/>
                    <a:pt x="6584" y="4263"/>
                  </a:cubicBezTo>
                  <a:lnTo>
                    <a:pt x="6477" y="4263"/>
                  </a:lnTo>
                  <a:cubicBezTo>
                    <a:pt x="6477" y="4180"/>
                    <a:pt x="6418" y="4097"/>
                    <a:pt x="6334" y="4097"/>
                  </a:cubicBezTo>
                  <a:cubicBezTo>
                    <a:pt x="6239" y="4097"/>
                    <a:pt x="6168" y="4156"/>
                    <a:pt x="6156" y="4252"/>
                  </a:cubicBezTo>
                  <a:cubicBezTo>
                    <a:pt x="6108" y="4775"/>
                    <a:pt x="5882" y="5252"/>
                    <a:pt x="5501" y="5609"/>
                  </a:cubicBezTo>
                  <a:cubicBezTo>
                    <a:pt x="5108" y="5966"/>
                    <a:pt x="4620" y="6157"/>
                    <a:pt x="4096" y="6157"/>
                  </a:cubicBezTo>
                  <a:cubicBezTo>
                    <a:pt x="3596" y="6157"/>
                    <a:pt x="3108" y="5966"/>
                    <a:pt x="2715" y="5621"/>
                  </a:cubicBezTo>
                  <a:cubicBezTo>
                    <a:pt x="2358" y="5287"/>
                    <a:pt x="2143" y="4859"/>
                    <a:pt x="2060" y="4382"/>
                  </a:cubicBezTo>
                  <a:cubicBezTo>
                    <a:pt x="2120" y="4359"/>
                    <a:pt x="2203" y="4311"/>
                    <a:pt x="2274" y="4287"/>
                  </a:cubicBezTo>
                  <a:cubicBezTo>
                    <a:pt x="2393" y="4478"/>
                    <a:pt x="2596" y="4597"/>
                    <a:pt x="2834" y="4597"/>
                  </a:cubicBezTo>
                  <a:lnTo>
                    <a:pt x="3001" y="4597"/>
                  </a:lnTo>
                  <a:cubicBezTo>
                    <a:pt x="3382" y="4597"/>
                    <a:pt x="3727" y="4311"/>
                    <a:pt x="3822" y="3942"/>
                  </a:cubicBezTo>
                  <a:cubicBezTo>
                    <a:pt x="3858" y="3823"/>
                    <a:pt x="3965" y="3728"/>
                    <a:pt x="4108" y="3728"/>
                  </a:cubicBezTo>
                  <a:cubicBezTo>
                    <a:pt x="4239" y="3728"/>
                    <a:pt x="4358" y="3823"/>
                    <a:pt x="4382" y="3942"/>
                  </a:cubicBezTo>
                  <a:cubicBezTo>
                    <a:pt x="4477" y="4311"/>
                    <a:pt x="4822" y="4597"/>
                    <a:pt x="5203" y="4597"/>
                  </a:cubicBezTo>
                  <a:lnTo>
                    <a:pt x="5370" y="4597"/>
                  </a:lnTo>
                  <a:cubicBezTo>
                    <a:pt x="5692" y="4597"/>
                    <a:pt x="5989" y="4347"/>
                    <a:pt x="6037" y="4013"/>
                  </a:cubicBezTo>
                  <a:lnTo>
                    <a:pt x="6108" y="3466"/>
                  </a:lnTo>
                  <a:close/>
                  <a:moveTo>
                    <a:pt x="4977" y="6311"/>
                  </a:moveTo>
                  <a:lnTo>
                    <a:pt x="4977" y="6859"/>
                  </a:lnTo>
                  <a:cubicBezTo>
                    <a:pt x="4977" y="7216"/>
                    <a:pt x="5203" y="7526"/>
                    <a:pt x="5549" y="7645"/>
                  </a:cubicBezTo>
                  <a:lnTo>
                    <a:pt x="5799" y="7740"/>
                  </a:lnTo>
                  <a:lnTo>
                    <a:pt x="5656" y="8062"/>
                  </a:lnTo>
                  <a:cubicBezTo>
                    <a:pt x="5382" y="8669"/>
                    <a:pt x="4775" y="9062"/>
                    <a:pt x="4120" y="9062"/>
                  </a:cubicBezTo>
                  <a:cubicBezTo>
                    <a:pt x="3453" y="9062"/>
                    <a:pt x="2858" y="8669"/>
                    <a:pt x="2584" y="8062"/>
                  </a:cubicBezTo>
                  <a:lnTo>
                    <a:pt x="2441" y="7740"/>
                  </a:lnTo>
                  <a:lnTo>
                    <a:pt x="2691" y="7645"/>
                  </a:lnTo>
                  <a:cubicBezTo>
                    <a:pt x="3036" y="7526"/>
                    <a:pt x="3251" y="7216"/>
                    <a:pt x="3251" y="6859"/>
                  </a:cubicBezTo>
                  <a:lnTo>
                    <a:pt x="3251" y="6311"/>
                  </a:lnTo>
                  <a:cubicBezTo>
                    <a:pt x="3525" y="6407"/>
                    <a:pt x="3822" y="6466"/>
                    <a:pt x="4120" y="6466"/>
                  </a:cubicBezTo>
                  <a:cubicBezTo>
                    <a:pt x="4418" y="6466"/>
                    <a:pt x="4715" y="6407"/>
                    <a:pt x="4977" y="6311"/>
                  </a:cubicBezTo>
                  <a:close/>
                  <a:moveTo>
                    <a:pt x="4084" y="1"/>
                  </a:moveTo>
                  <a:cubicBezTo>
                    <a:pt x="3358" y="1"/>
                    <a:pt x="2620" y="299"/>
                    <a:pt x="2060" y="834"/>
                  </a:cubicBezTo>
                  <a:cubicBezTo>
                    <a:pt x="1489" y="1382"/>
                    <a:pt x="1155" y="2120"/>
                    <a:pt x="1155" y="2882"/>
                  </a:cubicBezTo>
                  <a:cubicBezTo>
                    <a:pt x="1155" y="4025"/>
                    <a:pt x="1024" y="4537"/>
                    <a:pt x="1024" y="4537"/>
                  </a:cubicBezTo>
                  <a:cubicBezTo>
                    <a:pt x="1012" y="4597"/>
                    <a:pt x="1024" y="4656"/>
                    <a:pt x="1072" y="4704"/>
                  </a:cubicBezTo>
                  <a:cubicBezTo>
                    <a:pt x="1096" y="4728"/>
                    <a:pt x="1143" y="4740"/>
                    <a:pt x="1167" y="4740"/>
                  </a:cubicBezTo>
                  <a:cubicBezTo>
                    <a:pt x="1191" y="4740"/>
                    <a:pt x="1203" y="4740"/>
                    <a:pt x="1227" y="4728"/>
                  </a:cubicBezTo>
                  <a:cubicBezTo>
                    <a:pt x="1250" y="4728"/>
                    <a:pt x="1441" y="4656"/>
                    <a:pt x="1739" y="4525"/>
                  </a:cubicBezTo>
                  <a:cubicBezTo>
                    <a:pt x="1822" y="5025"/>
                    <a:pt x="2096" y="5490"/>
                    <a:pt x="2477" y="5847"/>
                  </a:cubicBezTo>
                  <a:cubicBezTo>
                    <a:pt x="2620" y="5966"/>
                    <a:pt x="2751" y="6073"/>
                    <a:pt x="2894" y="6145"/>
                  </a:cubicBezTo>
                  <a:lnTo>
                    <a:pt x="2894" y="6847"/>
                  </a:lnTo>
                  <a:cubicBezTo>
                    <a:pt x="2894" y="7061"/>
                    <a:pt x="2763" y="7264"/>
                    <a:pt x="2560" y="7335"/>
                  </a:cubicBezTo>
                  <a:lnTo>
                    <a:pt x="786" y="7954"/>
                  </a:lnTo>
                  <a:cubicBezTo>
                    <a:pt x="310" y="8121"/>
                    <a:pt x="0" y="8573"/>
                    <a:pt x="0" y="9074"/>
                  </a:cubicBezTo>
                  <a:lnTo>
                    <a:pt x="0" y="10740"/>
                  </a:lnTo>
                  <a:cubicBezTo>
                    <a:pt x="0" y="10836"/>
                    <a:pt x="72" y="10907"/>
                    <a:pt x="155" y="10907"/>
                  </a:cubicBezTo>
                  <a:cubicBezTo>
                    <a:pt x="250" y="10907"/>
                    <a:pt x="322" y="10836"/>
                    <a:pt x="322" y="10740"/>
                  </a:cubicBezTo>
                  <a:lnTo>
                    <a:pt x="322" y="9074"/>
                  </a:lnTo>
                  <a:cubicBezTo>
                    <a:pt x="322" y="8931"/>
                    <a:pt x="358" y="8788"/>
                    <a:pt x="429" y="8669"/>
                  </a:cubicBezTo>
                  <a:lnTo>
                    <a:pt x="596" y="8824"/>
                  </a:lnTo>
                  <a:cubicBezTo>
                    <a:pt x="619" y="8847"/>
                    <a:pt x="667" y="8871"/>
                    <a:pt x="691" y="8871"/>
                  </a:cubicBezTo>
                  <a:cubicBezTo>
                    <a:pt x="739" y="8871"/>
                    <a:pt x="786" y="8847"/>
                    <a:pt x="810" y="8812"/>
                  </a:cubicBezTo>
                  <a:cubicBezTo>
                    <a:pt x="869" y="8728"/>
                    <a:pt x="858" y="8645"/>
                    <a:pt x="798" y="8585"/>
                  </a:cubicBezTo>
                  <a:lnTo>
                    <a:pt x="619" y="8431"/>
                  </a:lnTo>
                  <a:cubicBezTo>
                    <a:pt x="691" y="8359"/>
                    <a:pt x="798" y="8312"/>
                    <a:pt x="893" y="8276"/>
                  </a:cubicBezTo>
                  <a:lnTo>
                    <a:pt x="2096" y="7835"/>
                  </a:lnTo>
                  <a:lnTo>
                    <a:pt x="2239" y="8181"/>
                  </a:lnTo>
                  <a:cubicBezTo>
                    <a:pt x="2572" y="8907"/>
                    <a:pt x="3286" y="9371"/>
                    <a:pt x="4072" y="9371"/>
                  </a:cubicBezTo>
                  <a:cubicBezTo>
                    <a:pt x="4858" y="9371"/>
                    <a:pt x="5572" y="8907"/>
                    <a:pt x="5906" y="8181"/>
                  </a:cubicBezTo>
                  <a:lnTo>
                    <a:pt x="6049" y="7835"/>
                  </a:lnTo>
                  <a:lnTo>
                    <a:pt x="7263" y="8276"/>
                  </a:lnTo>
                  <a:cubicBezTo>
                    <a:pt x="7358" y="8300"/>
                    <a:pt x="7454" y="8359"/>
                    <a:pt x="7525" y="8431"/>
                  </a:cubicBezTo>
                  <a:lnTo>
                    <a:pt x="6751" y="9085"/>
                  </a:lnTo>
                  <a:cubicBezTo>
                    <a:pt x="6561" y="9252"/>
                    <a:pt x="6454" y="9478"/>
                    <a:pt x="6454" y="9728"/>
                  </a:cubicBezTo>
                  <a:lnTo>
                    <a:pt x="6454" y="10752"/>
                  </a:lnTo>
                  <a:cubicBezTo>
                    <a:pt x="6454" y="10848"/>
                    <a:pt x="6525" y="10919"/>
                    <a:pt x="6620" y="10919"/>
                  </a:cubicBezTo>
                  <a:cubicBezTo>
                    <a:pt x="6704" y="10919"/>
                    <a:pt x="6787" y="10848"/>
                    <a:pt x="6787" y="10752"/>
                  </a:cubicBezTo>
                  <a:lnTo>
                    <a:pt x="6787" y="9728"/>
                  </a:lnTo>
                  <a:cubicBezTo>
                    <a:pt x="6787" y="9586"/>
                    <a:pt x="6846" y="9431"/>
                    <a:pt x="6965" y="9324"/>
                  </a:cubicBezTo>
                  <a:lnTo>
                    <a:pt x="7716" y="8669"/>
                  </a:lnTo>
                  <a:cubicBezTo>
                    <a:pt x="7775" y="8788"/>
                    <a:pt x="7823" y="8943"/>
                    <a:pt x="7823" y="9074"/>
                  </a:cubicBezTo>
                  <a:lnTo>
                    <a:pt x="7823" y="10740"/>
                  </a:lnTo>
                  <a:cubicBezTo>
                    <a:pt x="7823" y="10836"/>
                    <a:pt x="7894" y="10907"/>
                    <a:pt x="7989" y="10907"/>
                  </a:cubicBezTo>
                  <a:cubicBezTo>
                    <a:pt x="8073" y="10907"/>
                    <a:pt x="8144" y="10836"/>
                    <a:pt x="8144" y="10740"/>
                  </a:cubicBezTo>
                  <a:lnTo>
                    <a:pt x="8144" y="9074"/>
                  </a:lnTo>
                  <a:cubicBezTo>
                    <a:pt x="8216" y="8585"/>
                    <a:pt x="7882" y="8133"/>
                    <a:pt x="7418" y="7978"/>
                  </a:cubicBezTo>
                  <a:lnTo>
                    <a:pt x="5656" y="7347"/>
                  </a:lnTo>
                  <a:cubicBezTo>
                    <a:pt x="5441" y="7276"/>
                    <a:pt x="5311" y="7085"/>
                    <a:pt x="5311" y="6859"/>
                  </a:cubicBezTo>
                  <a:lnTo>
                    <a:pt x="5311" y="6157"/>
                  </a:lnTo>
                  <a:cubicBezTo>
                    <a:pt x="5453" y="6073"/>
                    <a:pt x="5608" y="5966"/>
                    <a:pt x="5739" y="5835"/>
                  </a:cubicBezTo>
                  <a:cubicBezTo>
                    <a:pt x="6096" y="5490"/>
                    <a:pt x="6346" y="5049"/>
                    <a:pt x="6442" y="4597"/>
                  </a:cubicBezTo>
                  <a:lnTo>
                    <a:pt x="6584" y="4597"/>
                  </a:lnTo>
                  <a:cubicBezTo>
                    <a:pt x="6918" y="4597"/>
                    <a:pt x="7168" y="4323"/>
                    <a:pt x="7168" y="4013"/>
                  </a:cubicBezTo>
                  <a:cubicBezTo>
                    <a:pt x="7168" y="3775"/>
                    <a:pt x="7037" y="3573"/>
                    <a:pt x="6823" y="3478"/>
                  </a:cubicBezTo>
                  <a:lnTo>
                    <a:pt x="6823" y="1870"/>
                  </a:lnTo>
                  <a:cubicBezTo>
                    <a:pt x="6823" y="1025"/>
                    <a:pt x="6144" y="334"/>
                    <a:pt x="5299" y="334"/>
                  </a:cubicBezTo>
                  <a:lnTo>
                    <a:pt x="5251" y="334"/>
                  </a:lnTo>
                  <a:cubicBezTo>
                    <a:pt x="5132" y="203"/>
                    <a:pt x="4965" y="96"/>
                    <a:pt x="4787" y="61"/>
                  </a:cubicBezTo>
                  <a:cubicBezTo>
                    <a:pt x="4668" y="25"/>
                    <a:pt x="4549" y="1"/>
                    <a:pt x="44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42"/>
            <p:cNvSpPr/>
            <p:nvPr/>
          </p:nvSpPr>
          <p:spPr>
            <a:xfrm>
              <a:off x="8164591" y="3033589"/>
              <a:ext cx="43402" cy="15396"/>
            </a:xfrm>
            <a:custGeom>
              <a:rect b="b" l="l" r="r" t="t"/>
              <a:pathLst>
                <a:path extrusionOk="0" h="486" w="137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85"/>
                    <a:pt x="691" y="485"/>
                  </a:cubicBezTo>
                  <a:cubicBezTo>
                    <a:pt x="941" y="485"/>
                    <a:pt x="1179" y="414"/>
                    <a:pt x="1310" y="271"/>
                  </a:cubicBezTo>
                  <a:cubicBezTo>
                    <a:pt x="1370" y="212"/>
                    <a:pt x="1370" y="104"/>
                    <a:pt x="1310" y="45"/>
                  </a:cubicBezTo>
                  <a:cubicBezTo>
                    <a:pt x="1280" y="15"/>
                    <a:pt x="1242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93" y="164"/>
                    <a:pt x="691" y="164"/>
                  </a:cubicBezTo>
                  <a:cubicBezTo>
                    <a:pt x="477" y="164"/>
                    <a:pt x="346" y="93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42"/>
            <p:cNvSpPr/>
            <p:nvPr/>
          </p:nvSpPr>
          <p:spPr>
            <a:xfrm>
              <a:off x="8213632" y="2995383"/>
              <a:ext cx="10581" cy="15492"/>
            </a:xfrm>
            <a:custGeom>
              <a:rect b="b" l="l" r="r" t="t"/>
              <a:pathLst>
                <a:path extrusionOk="0" h="489" w="334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83" y="489"/>
                    <a:pt x="167" y="489"/>
                  </a:cubicBezTo>
                  <a:cubicBezTo>
                    <a:pt x="250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42"/>
            <p:cNvSpPr/>
            <p:nvPr/>
          </p:nvSpPr>
          <p:spPr>
            <a:xfrm>
              <a:off x="8088401" y="3165758"/>
              <a:ext cx="21511" cy="61998"/>
            </a:xfrm>
            <a:custGeom>
              <a:rect b="b" l="l" r="r" t="t"/>
              <a:pathLst>
                <a:path extrusionOk="0" h="1957" w="679">
                  <a:moveTo>
                    <a:pt x="176" y="1"/>
                  </a:moveTo>
                  <a:cubicBezTo>
                    <a:pt x="132" y="1"/>
                    <a:pt x="93" y="19"/>
                    <a:pt x="60" y="52"/>
                  </a:cubicBezTo>
                  <a:cubicBezTo>
                    <a:pt x="0" y="123"/>
                    <a:pt x="12" y="219"/>
                    <a:pt x="72" y="278"/>
                  </a:cubicBezTo>
                  <a:lnTo>
                    <a:pt x="179" y="362"/>
                  </a:lnTo>
                  <a:cubicBezTo>
                    <a:pt x="298" y="469"/>
                    <a:pt x="357" y="600"/>
                    <a:pt x="357" y="766"/>
                  </a:cubicBezTo>
                  <a:lnTo>
                    <a:pt x="357" y="1790"/>
                  </a:lnTo>
                  <a:cubicBezTo>
                    <a:pt x="357" y="1886"/>
                    <a:pt x="429" y="1957"/>
                    <a:pt x="524" y="1957"/>
                  </a:cubicBezTo>
                  <a:cubicBezTo>
                    <a:pt x="607" y="1957"/>
                    <a:pt x="679" y="1886"/>
                    <a:pt x="679" y="1790"/>
                  </a:cubicBezTo>
                  <a:lnTo>
                    <a:pt x="679" y="766"/>
                  </a:lnTo>
                  <a:cubicBezTo>
                    <a:pt x="679" y="528"/>
                    <a:pt x="584" y="290"/>
                    <a:pt x="381" y="123"/>
                  </a:cubicBezTo>
                  <a:lnTo>
                    <a:pt x="286" y="40"/>
                  </a:lnTo>
                  <a:cubicBezTo>
                    <a:pt x="248" y="13"/>
                    <a:pt x="211" y="1"/>
                    <a:pt x="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06" name="Google Shape;1806;p42"/>
          <p:cNvGrpSpPr/>
          <p:nvPr/>
        </p:nvGrpSpPr>
        <p:grpSpPr>
          <a:xfrm>
            <a:off x="1499990" y="364110"/>
            <a:ext cx="648738" cy="520131"/>
            <a:chOff x="1958520" y="2302574"/>
            <a:chExt cx="359213" cy="327807"/>
          </a:xfrm>
        </p:grpSpPr>
        <p:sp>
          <p:nvSpPr>
            <p:cNvPr id="1807" name="Google Shape;1807;p42"/>
            <p:cNvSpPr/>
            <p:nvPr/>
          </p:nvSpPr>
          <p:spPr>
            <a:xfrm>
              <a:off x="1958520" y="2302574"/>
              <a:ext cx="359213" cy="327807"/>
            </a:xfrm>
            <a:custGeom>
              <a:rect b="b" l="l" r="r" t="t"/>
              <a:pathLst>
                <a:path extrusionOk="0" h="10323" w="11312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42"/>
            <p:cNvSpPr/>
            <p:nvPr/>
          </p:nvSpPr>
          <p:spPr>
            <a:xfrm>
              <a:off x="1986877" y="2331313"/>
              <a:ext cx="302117" cy="184909"/>
            </a:xfrm>
            <a:custGeom>
              <a:rect b="b" l="l" r="r" t="t"/>
              <a:pathLst>
                <a:path extrusionOk="0" h="5823" w="9514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42"/>
            <p:cNvSpPr/>
            <p:nvPr/>
          </p:nvSpPr>
          <p:spPr>
            <a:xfrm>
              <a:off x="2131521" y="2526701"/>
              <a:ext cx="11908" cy="10638"/>
            </a:xfrm>
            <a:custGeom>
              <a:rect b="b" l="l" r="r" t="t"/>
              <a:pathLst>
                <a:path extrusionOk="0" h="335" w="375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0" name="Google Shape;1810;p42"/>
          <p:cNvGrpSpPr/>
          <p:nvPr/>
        </p:nvGrpSpPr>
        <p:grpSpPr>
          <a:xfrm>
            <a:off x="6478718" y="303536"/>
            <a:ext cx="342470" cy="641299"/>
            <a:chOff x="2656082" y="2287427"/>
            <a:chExt cx="207582" cy="359594"/>
          </a:xfrm>
        </p:grpSpPr>
        <p:sp>
          <p:nvSpPr>
            <p:cNvPr id="1811" name="Google Shape;1811;p42"/>
            <p:cNvSpPr/>
            <p:nvPr/>
          </p:nvSpPr>
          <p:spPr>
            <a:xfrm>
              <a:off x="2656082" y="2287427"/>
              <a:ext cx="207582" cy="359594"/>
            </a:xfrm>
            <a:custGeom>
              <a:rect b="b" l="l" r="r" t="t"/>
              <a:pathLst>
                <a:path extrusionOk="0" h="11324" w="6537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42"/>
            <p:cNvSpPr/>
            <p:nvPr/>
          </p:nvSpPr>
          <p:spPr>
            <a:xfrm>
              <a:off x="2754395" y="2308608"/>
              <a:ext cx="31787" cy="10257"/>
            </a:xfrm>
            <a:custGeom>
              <a:rect b="b" l="l" r="r" t="t"/>
              <a:pathLst>
                <a:path extrusionOk="0" h="323" w="1001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42"/>
            <p:cNvSpPr/>
            <p:nvPr/>
          </p:nvSpPr>
          <p:spPr>
            <a:xfrm>
              <a:off x="2743789" y="2594053"/>
              <a:ext cx="31406" cy="31056"/>
            </a:xfrm>
            <a:custGeom>
              <a:rect b="b" l="l" r="r" t="t"/>
              <a:pathLst>
                <a:path extrusionOk="0" h="978" w="989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42"/>
            <p:cNvSpPr/>
            <p:nvPr/>
          </p:nvSpPr>
          <p:spPr>
            <a:xfrm>
              <a:off x="2733596" y="2308608"/>
              <a:ext cx="10225" cy="10257"/>
            </a:xfrm>
            <a:custGeom>
              <a:rect b="b" l="l" r="r" t="t"/>
              <a:pathLst>
                <a:path extrusionOk="0" h="323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p43"/>
          <p:cNvSpPr txBox="1"/>
          <p:nvPr>
            <p:ph type="ctrTitle"/>
          </p:nvPr>
        </p:nvSpPr>
        <p:spPr>
          <a:xfrm>
            <a:off x="2021775" y="3352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>
                <a:solidFill>
                  <a:srgbClr val="FF9973"/>
                </a:solidFill>
                <a:latin typeface="Arial"/>
                <a:ea typeface="Arial"/>
                <a:cs typeface="Arial"/>
                <a:sym typeface="Arial"/>
              </a:rPr>
              <a:t>Thiết kế giao diện</a:t>
            </a:r>
            <a:endParaRPr b="1">
              <a:solidFill>
                <a:srgbClr val="FF99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20" name="Google Shape;1820;p43"/>
          <p:cNvGrpSpPr/>
          <p:nvPr/>
        </p:nvGrpSpPr>
        <p:grpSpPr>
          <a:xfrm>
            <a:off x="1551317" y="988999"/>
            <a:ext cx="6041381" cy="3857471"/>
            <a:chOff x="1153225" y="1597649"/>
            <a:chExt cx="3842140" cy="3019074"/>
          </a:xfrm>
        </p:grpSpPr>
        <p:grpSp>
          <p:nvGrpSpPr>
            <p:cNvPr id="1821" name="Google Shape;1821;p43"/>
            <p:cNvGrpSpPr/>
            <p:nvPr/>
          </p:nvGrpSpPr>
          <p:grpSpPr>
            <a:xfrm>
              <a:off x="1153225" y="1597649"/>
              <a:ext cx="3842140" cy="3019074"/>
              <a:chOff x="238125" y="1676700"/>
              <a:chExt cx="2045650" cy="1779275"/>
            </a:xfrm>
          </p:grpSpPr>
          <p:sp>
            <p:nvSpPr>
              <p:cNvPr id="1822" name="Google Shape;1822;p43"/>
              <p:cNvSpPr/>
              <p:nvPr/>
            </p:nvSpPr>
            <p:spPr>
              <a:xfrm>
                <a:off x="1006875" y="3190025"/>
                <a:ext cx="508150" cy="247100"/>
              </a:xfrm>
              <a:custGeom>
                <a:rect b="b" l="l" r="r" t="t"/>
                <a:pathLst>
                  <a:path extrusionOk="0" h="9884" w="20326">
                    <a:moveTo>
                      <a:pt x="2967" y="0"/>
                    </a:moveTo>
                    <a:lnTo>
                      <a:pt x="0" y="9884"/>
                    </a:lnTo>
                    <a:lnTo>
                      <a:pt x="20325" y="9884"/>
                    </a:lnTo>
                    <a:lnTo>
                      <a:pt x="173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3" name="Google Shape;1823;p43"/>
              <p:cNvSpPr/>
              <p:nvPr/>
            </p:nvSpPr>
            <p:spPr>
              <a:xfrm>
                <a:off x="1021625" y="3190025"/>
                <a:ext cx="452425" cy="197525"/>
              </a:xfrm>
              <a:custGeom>
                <a:rect b="b" l="l" r="r" t="t"/>
                <a:pathLst>
                  <a:path extrusionOk="0" h="7901" w="18097">
                    <a:moveTo>
                      <a:pt x="2377" y="0"/>
                    </a:moveTo>
                    <a:lnTo>
                      <a:pt x="0" y="7901"/>
                    </a:lnTo>
                    <a:cubicBezTo>
                      <a:pt x="6032" y="6753"/>
                      <a:pt x="12064" y="5557"/>
                      <a:pt x="18096" y="4442"/>
                    </a:cubicBezTo>
                    <a:lnTo>
                      <a:pt x="167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4" name="Google Shape;1824;p43"/>
              <p:cNvSpPr/>
              <p:nvPr/>
            </p:nvSpPr>
            <p:spPr>
              <a:xfrm>
                <a:off x="968750" y="3417450"/>
                <a:ext cx="584375" cy="38525"/>
              </a:xfrm>
              <a:custGeom>
                <a:rect b="b" l="l" r="r" t="t"/>
                <a:pathLst>
                  <a:path extrusionOk="0" h="1541" w="23375">
                    <a:moveTo>
                      <a:pt x="492" y="0"/>
                    </a:moveTo>
                    <a:cubicBezTo>
                      <a:pt x="214" y="0"/>
                      <a:pt x="1" y="230"/>
                      <a:pt x="1" y="492"/>
                    </a:cubicBezTo>
                    <a:lnTo>
                      <a:pt x="1" y="1541"/>
                    </a:lnTo>
                    <a:lnTo>
                      <a:pt x="23375" y="1541"/>
                    </a:lnTo>
                    <a:lnTo>
                      <a:pt x="23375" y="492"/>
                    </a:lnTo>
                    <a:cubicBezTo>
                      <a:pt x="23375" y="213"/>
                      <a:pt x="23145" y="0"/>
                      <a:pt x="228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5" name="Google Shape;1825;p43"/>
              <p:cNvSpPr/>
              <p:nvPr/>
            </p:nvSpPr>
            <p:spPr>
              <a:xfrm>
                <a:off x="238125" y="1777900"/>
                <a:ext cx="2045650" cy="1461300"/>
              </a:xfrm>
              <a:custGeom>
                <a:rect b="b" l="l" r="r" t="t"/>
                <a:pathLst>
                  <a:path extrusionOk="0" h="58452" w="81826">
                    <a:moveTo>
                      <a:pt x="1574" y="1"/>
                    </a:moveTo>
                    <a:cubicBezTo>
                      <a:pt x="705" y="1"/>
                      <a:pt x="0" y="689"/>
                      <a:pt x="0" y="1558"/>
                    </a:cubicBezTo>
                    <a:lnTo>
                      <a:pt x="0" y="56895"/>
                    </a:lnTo>
                    <a:cubicBezTo>
                      <a:pt x="0" y="57764"/>
                      <a:pt x="705" y="58452"/>
                      <a:pt x="1574" y="58452"/>
                    </a:cubicBezTo>
                    <a:lnTo>
                      <a:pt x="80252" y="58452"/>
                    </a:lnTo>
                    <a:cubicBezTo>
                      <a:pt x="81121" y="58452"/>
                      <a:pt x="81826" y="57764"/>
                      <a:pt x="81826" y="56895"/>
                    </a:cubicBezTo>
                    <a:lnTo>
                      <a:pt x="81826" y="1558"/>
                    </a:lnTo>
                    <a:cubicBezTo>
                      <a:pt x="81826" y="689"/>
                      <a:pt x="81121" y="1"/>
                      <a:pt x="802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6" name="Google Shape;1826;p43"/>
              <p:cNvSpPr/>
              <p:nvPr/>
            </p:nvSpPr>
            <p:spPr>
              <a:xfrm>
                <a:off x="238125" y="1676700"/>
                <a:ext cx="2045650" cy="1390400"/>
              </a:xfrm>
              <a:custGeom>
                <a:rect b="b" l="l" r="r" t="t"/>
                <a:pathLst>
                  <a:path extrusionOk="0" h="55616" w="81826">
                    <a:moveTo>
                      <a:pt x="2836" y="0"/>
                    </a:moveTo>
                    <a:cubicBezTo>
                      <a:pt x="1279" y="0"/>
                      <a:pt x="0" y="1279"/>
                      <a:pt x="0" y="2836"/>
                    </a:cubicBezTo>
                    <a:lnTo>
                      <a:pt x="0" y="55616"/>
                    </a:lnTo>
                    <a:lnTo>
                      <a:pt x="81826" y="55616"/>
                    </a:lnTo>
                    <a:lnTo>
                      <a:pt x="81826" y="2836"/>
                    </a:lnTo>
                    <a:cubicBezTo>
                      <a:pt x="81826" y="1279"/>
                      <a:pt x="80547" y="0"/>
                      <a:pt x="789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7" name="Google Shape;1827;p43"/>
              <p:cNvSpPr/>
              <p:nvPr/>
            </p:nvSpPr>
            <p:spPr>
              <a:xfrm>
                <a:off x="346300" y="1773800"/>
                <a:ext cx="1829300" cy="1140050"/>
              </a:xfrm>
              <a:custGeom>
                <a:rect b="b" l="l" r="r" t="t"/>
                <a:pathLst>
                  <a:path extrusionOk="0" h="45602" w="73172">
                    <a:moveTo>
                      <a:pt x="426" y="1"/>
                    </a:moveTo>
                    <a:cubicBezTo>
                      <a:pt x="197" y="1"/>
                      <a:pt x="0" y="181"/>
                      <a:pt x="0" y="411"/>
                    </a:cubicBezTo>
                    <a:lnTo>
                      <a:pt x="0" y="45175"/>
                    </a:lnTo>
                    <a:cubicBezTo>
                      <a:pt x="0" y="45405"/>
                      <a:pt x="197" y="45601"/>
                      <a:pt x="426" y="45601"/>
                    </a:cubicBezTo>
                    <a:lnTo>
                      <a:pt x="72745" y="45601"/>
                    </a:lnTo>
                    <a:cubicBezTo>
                      <a:pt x="72975" y="45601"/>
                      <a:pt x="73171" y="45405"/>
                      <a:pt x="73171" y="45175"/>
                    </a:cubicBezTo>
                    <a:lnTo>
                      <a:pt x="73171" y="411"/>
                    </a:lnTo>
                    <a:cubicBezTo>
                      <a:pt x="73171" y="181"/>
                      <a:pt x="72975" y="1"/>
                      <a:pt x="72745" y="1"/>
                    </a:cubicBezTo>
                    <a:close/>
                  </a:path>
                </a:pathLst>
              </a:custGeom>
              <a:solidFill>
                <a:srgbClr val="F464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8" name="Google Shape;1828;p43"/>
              <p:cNvSpPr/>
              <p:nvPr/>
            </p:nvSpPr>
            <p:spPr>
              <a:xfrm>
                <a:off x="1244550" y="1708650"/>
                <a:ext cx="28700" cy="24925"/>
              </a:xfrm>
              <a:custGeom>
                <a:rect b="b" l="l" r="r" t="t"/>
                <a:pathLst>
                  <a:path extrusionOk="0" h="997" w="1148">
                    <a:moveTo>
                      <a:pt x="656" y="1"/>
                    </a:moveTo>
                    <a:cubicBezTo>
                      <a:pt x="213" y="1"/>
                      <a:pt x="0" y="541"/>
                      <a:pt x="312" y="853"/>
                    </a:cubicBezTo>
                    <a:cubicBezTo>
                      <a:pt x="411" y="952"/>
                      <a:pt x="532" y="996"/>
                      <a:pt x="650" y="996"/>
                    </a:cubicBezTo>
                    <a:cubicBezTo>
                      <a:pt x="904" y="996"/>
                      <a:pt x="1147" y="794"/>
                      <a:pt x="1147" y="492"/>
                    </a:cubicBezTo>
                    <a:cubicBezTo>
                      <a:pt x="1147" y="230"/>
                      <a:pt x="934" y="1"/>
                      <a:pt x="6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29" name="Google Shape;1829;p43"/>
            <p:cNvSpPr/>
            <p:nvPr/>
          </p:nvSpPr>
          <p:spPr>
            <a:xfrm>
              <a:off x="3014150" y="4032725"/>
              <a:ext cx="120300" cy="1203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30" name="Google Shape;183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2763" y="1141775"/>
            <a:ext cx="5398474" cy="2859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1" name="Google Shape;1831;p43"/>
          <p:cNvGrpSpPr/>
          <p:nvPr/>
        </p:nvGrpSpPr>
        <p:grpSpPr>
          <a:xfrm>
            <a:off x="1861665" y="364110"/>
            <a:ext cx="648738" cy="520131"/>
            <a:chOff x="1958520" y="2302574"/>
            <a:chExt cx="359213" cy="327807"/>
          </a:xfrm>
        </p:grpSpPr>
        <p:sp>
          <p:nvSpPr>
            <p:cNvPr id="1832" name="Google Shape;1832;p43"/>
            <p:cNvSpPr/>
            <p:nvPr/>
          </p:nvSpPr>
          <p:spPr>
            <a:xfrm>
              <a:off x="1958520" y="2302574"/>
              <a:ext cx="359213" cy="327807"/>
            </a:xfrm>
            <a:custGeom>
              <a:rect b="b" l="l" r="r" t="t"/>
              <a:pathLst>
                <a:path extrusionOk="0" h="10323" w="11312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43"/>
            <p:cNvSpPr/>
            <p:nvPr/>
          </p:nvSpPr>
          <p:spPr>
            <a:xfrm>
              <a:off x="1986877" y="2331313"/>
              <a:ext cx="302117" cy="184909"/>
            </a:xfrm>
            <a:custGeom>
              <a:rect b="b" l="l" r="r" t="t"/>
              <a:pathLst>
                <a:path extrusionOk="0" h="5823" w="9514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43"/>
            <p:cNvSpPr/>
            <p:nvPr/>
          </p:nvSpPr>
          <p:spPr>
            <a:xfrm>
              <a:off x="2131521" y="2526701"/>
              <a:ext cx="11908" cy="10638"/>
            </a:xfrm>
            <a:custGeom>
              <a:rect b="b" l="l" r="r" t="t"/>
              <a:pathLst>
                <a:path extrusionOk="0" h="335" w="375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5" name="Google Shape;1835;p43"/>
          <p:cNvGrpSpPr/>
          <p:nvPr/>
        </p:nvGrpSpPr>
        <p:grpSpPr>
          <a:xfrm>
            <a:off x="6096968" y="272736"/>
            <a:ext cx="342470" cy="641299"/>
            <a:chOff x="2656082" y="2287427"/>
            <a:chExt cx="207582" cy="359594"/>
          </a:xfrm>
        </p:grpSpPr>
        <p:sp>
          <p:nvSpPr>
            <p:cNvPr id="1836" name="Google Shape;1836;p43"/>
            <p:cNvSpPr/>
            <p:nvPr/>
          </p:nvSpPr>
          <p:spPr>
            <a:xfrm>
              <a:off x="2656082" y="2287427"/>
              <a:ext cx="207582" cy="359594"/>
            </a:xfrm>
            <a:custGeom>
              <a:rect b="b" l="l" r="r" t="t"/>
              <a:pathLst>
                <a:path extrusionOk="0" h="11324" w="6537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43"/>
            <p:cNvSpPr/>
            <p:nvPr/>
          </p:nvSpPr>
          <p:spPr>
            <a:xfrm>
              <a:off x="2754395" y="2308608"/>
              <a:ext cx="31787" cy="10257"/>
            </a:xfrm>
            <a:custGeom>
              <a:rect b="b" l="l" r="r" t="t"/>
              <a:pathLst>
                <a:path extrusionOk="0" h="323" w="1001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43"/>
            <p:cNvSpPr/>
            <p:nvPr/>
          </p:nvSpPr>
          <p:spPr>
            <a:xfrm>
              <a:off x="2743789" y="2594053"/>
              <a:ext cx="31406" cy="31056"/>
            </a:xfrm>
            <a:custGeom>
              <a:rect b="b" l="l" r="r" t="t"/>
              <a:pathLst>
                <a:path extrusionOk="0" h="978" w="989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43"/>
            <p:cNvSpPr/>
            <p:nvPr/>
          </p:nvSpPr>
          <p:spPr>
            <a:xfrm>
              <a:off x="2733596" y="2308608"/>
              <a:ext cx="10225" cy="10257"/>
            </a:xfrm>
            <a:custGeom>
              <a:rect b="b" l="l" r="r" t="t"/>
              <a:pathLst>
                <a:path extrusionOk="0" h="323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44"/>
          <p:cNvSpPr txBox="1"/>
          <p:nvPr>
            <p:ph type="ctrTitle"/>
          </p:nvPr>
        </p:nvSpPr>
        <p:spPr>
          <a:xfrm>
            <a:off x="1932725" y="3352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Thiết kế giao diện</a:t>
            </a:r>
            <a:endParaRPr b="1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45" name="Google Shape;1845;p44"/>
          <p:cNvGrpSpPr/>
          <p:nvPr/>
        </p:nvGrpSpPr>
        <p:grpSpPr>
          <a:xfrm>
            <a:off x="1551317" y="988999"/>
            <a:ext cx="6041381" cy="3857471"/>
            <a:chOff x="1153225" y="1597649"/>
            <a:chExt cx="3842140" cy="3019074"/>
          </a:xfrm>
        </p:grpSpPr>
        <p:grpSp>
          <p:nvGrpSpPr>
            <p:cNvPr id="1846" name="Google Shape;1846;p44"/>
            <p:cNvGrpSpPr/>
            <p:nvPr/>
          </p:nvGrpSpPr>
          <p:grpSpPr>
            <a:xfrm>
              <a:off x="1153225" y="1597649"/>
              <a:ext cx="3842140" cy="3019074"/>
              <a:chOff x="238125" y="1676700"/>
              <a:chExt cx="2045650" cy="1779275"/>
            </a:xfrm>
          </p:grpSpPr>
          <p:sp>
            <p:nvSpPr>
              <p:cNvPr id="1847" name="Google Shape;1847;p44"/>
              <p:cNvSpPr/>
              <p:nvPr/>
            </p:nvSpPr>
            <p:spPr>
              <a:xfrm>
                <a:off x="1006875" y="3190025"/>
                <a:ext cx="508150" cy="247100"/>
              </a:xfrm>
              <a:custGeom>
                <a:rect b="b" l="l" r="r" t="t"/>
                <a:pathLst>
                  <a:path extrusionOk="0" h="9884" w="20326">
                    <a:moveTo>
                      <a:pt x="2967" y="0"/>
                    </a:moveTo>
                    <a:lnTo>
                      <a:pt x="0" y="9884"/>
                    </a:lnTo>
                    <a:lnTo>
                      <a:pt x="20325" y="9884"/>
                    </a:lnTo>
                    <a:lnTo>
                      <a:pt x="173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8" name="Google Shape;1848;p44"/>
              <p:cNvSpPr/>
              <p:nvPr/>
            </p:nvSpPr>
            <p:spPr>
              <a:xfrm>
                <a:off x="1021625" y="3190025"/>
                <a:ext cx="452425" cy="197525"/>
              </a:xfrm>
              <a:custGeom>
                <a:rect b="b" l="l" r="r" t="t"/>
                <a:pathLst>
                  <a:path extrusionOk="0" h="7901" w="18097">
                    <a:moveTo>
                      <a:pt x="2377" y="0"/>
                    </a:moveTo>
                    <a:lnTo>
                      <a:pt x="0" y="7901"/>
                    </a:lnTo>
                    <a:cubicBezTo>
                      <a:pt x="6032" y="6753"/>
                      <a:pt x="12064" y="5557"/>
                      <a:pt x="18096" y="4442"/>
                    </a:cubicBezTo>
                    <a:lnTo>
                      <a:pt x="167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9" name="Google Shape;1849;p44"/>
              <p:cNvSpPr/>
              <p:nvPr/>
            </p:nvSpPr>
            <p:spPr>
              <a:xfrm>
                <a:off x="968750" y="3417450"/>
                <a:ext cx="584375" cy="38525"/>
              </a:xfrm>
              <a:custGeom>
                <a:rect b="b" l="l" r="r" t="t"/>
                <a:pathLst>
                  <a:path extrusionOk="0" h="1541" w="23375">
                    <a:moveTo>
                      <a:pt x="492" y="0"/>
                    </a:moveTo>
                    <a:cubicBezTo>
                      <a:pt x="214" y="0"/>
                      <a:pt x="1" y="230"/>
                      <a:pt x="1" y="492"/>
                    </a:cubicBezTo>
                    <a:lnTo>
                      <a:pt x="1" y="1541"/>
                    </a:lnTo>
                    <a:lnTo>
                      <a:pt x="23375" y="1541"/>
                    </a:lnTo>
                    <a:lnTo>
                      <a:pt x="23375" y="492"/>
                    </a:lnTo>
                    <a:cubicBezTo>
                      <a:pt x="23375" y="213"/>
                      <a:pt x="23145" y="0"/>
                      <a:pt x="228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0" name="Google Shape;1850;p44"/>
              <p:cNvSpPr/>
              <p:nvPr/>
            </p:nvSpPr>
            <p:spPr>
              <a:xfrm>
                <a:off x="238125" y="1777900"/>
                <a:ext cx="2045650" cy="1461300"/>
              </a:xfrm>
              <a:custGeom>
                <a:rect b="b" l="l" r="r" t="t"/>
                <a:pathLst>
                  <a:path extrusionOk="0" h="58452" w="81826">
                    <a:moveTo>
                      <a:pt x="1574" y="1"/>
                    </a:moveTo>
                    <a:cubicBezTo>
                      <a:pt x="705" y="1"/>
                      <a:pt x="0" y="689"/>
                      <a:pt x="0" y="1558"/>
                    </a:cubicBezTo>
                    <a:lnTo>
                      <a:pt x="0" y="56895"/>
                    </a:lnTo>
                    <a:cubicBezTo>
                      <a:pt x="0" y="57764"/>
                      <a:pt x="705" y="58452"/>
                      <a:pt x="1574" y="58452"/>
                    </a:cubicBezTo>
                    <a:lnTo>
                      <a:pt x="80252" y="58452"/>
                    </a:lnTo>
                    <a:cubicBezTo>
                      <a:pt x="81121" y="58452"/>
                      <a:pt x="81826" y="57764"/>
                      <a:pt x="81826" y="56895"/>
                    </a:cubicBezTo>
                    <a:lnTo>
                      <a:pt x="81826" y="1558"/>
                    </a:lnTo>
                    <a:cubicBezTo>
                      <a:pt x="81826" y="689"/>
                      <a:pt x="81121" y="1"/>
                      <a:pt x="802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1" name="Google Shape;1851;p44"/>
              <p:cNvSpPr/>
              <p:nvPr/>
            </p:nvSpPr>
            <p:spPr>
              <a:xfrm>
                <a:off x="238125" y="1676700"/>
                <a:ext cx="2045650" cy="1390400"/>
              </a:xfrm>
              <a:custGeom>
                <a:rect b="b" l="l" r="r" t="t"/>
                <a:pathLst>
                  <a:path extrusionOk="0" h="55616" w="81826">
                    <a:moveTo>
                      <a:pt x="2836" y="0"/>
                    </a:moveTo>
                    <a:cubicBezTo>
                      <a:pt x="1279" y="0"/>
                      <a:pt x="0" y="1279"/>
                      <a:pt x="0" y="2836"/>
                    </a:cubicBezTo>
                    <a:lnTo>
                      <a:pt x="0" y="55616"/>
                    </a:lnTo>
                    <a:lnTo>
                      <a:pt x="81826" y="55616"/>
                    </a:lnTo>
                    <a:lnTo>
                      <a:pt x="81826" y="2836"/>
                    </a:lnTo>
                    <a:cubicBezTo>
                      <a:pt x="81826" y="1279"/>
                      <a:pt x="80547" y="0"/>
                      <a:pt x="789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2" name="Google Shape;1852;p44"/>
              <p:cNvSpPr/>
              <p:nvPr/>
            </p:nvSpPr>
            <p:spPr>
              <a:xfrm>
                <a:off x="346300" y="1773800"/>
                <a:ext cx="1829300" cy="1140050"/>
              </a:xfrm>
              <a:custGeom>
                <a:rect b="b" l="l" r="r" t="t"/>
                <a:pathLst>
                  <a:path extrusionOk="0" h="45602" w="73172">
                    <a:moveTo>
                      <a:pt x="426" y="1"/>
                    </a:moveTo>
                    <a:cubicBezTo>
                      <a:pt x="197" y="1"/>
                      <a:pt x="0" y="181"/>
                      <a:pt x="0" y="411"/>
                    </a:cubicBezTo>
                    <a:lnTo>
                      <a:pt x="0" y="45175"/>
                    </a:lnTo>
                    <a:cubicBezTo>
                      <a:pt x="0" y="45405"/>
                      <a:pt x="197" y="45601"/>
                      <a:pt x="426" y="45601"/>
                    </a:cubicBezTo>
                    <a:lnTo>
                      <a:pt x="72745" y="45601"/>
                    </a:lnTo>
                    <a:cubicBezTo>
                      <a:pt x="72975" y="45601"/>
                      <a:pt x="73171" y="45405"/>
                      <a:pt x="73171" y="45175"/>
                    </a:cubicBezTo>
                    <a:lnTo>
                      <a:pt x="73171" y="411"/>
                    </a:lnTo>
                    <a:cubicBezTo>
                      <a:pt x="73171" y="181"/>
                      <a:pt x="72975" y="1"/>
                      <a:pt x="72745" y="1"/>
                    </a:cubicBezTo>
                    <a:close/>
                  </a:path>
                </a:pathLst>
              </a:custGeom>
              <a:solidFill>
                <a:srgbClr val="F464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3" name="Google Shape;1853;p44"/>
              <p:cNvSpPr/>
              <p:nvPr/>
            </p:nvSpPr>
            <p:spPr>
              <a:xfrm>
                <a:off x="1244550" y="1708650"/>
                <a:ext cx="28700" cy="24925"/>
              </a:xfrm>
              <a:custGeom>
                <a:rect b="b" l="l" r="r" t="t"/>
                <a:pathLst>
                  <a:path extrusionOk="0" h="997" w="1148">
                    <a:moveTo>
                      <a:pt x="656" y="1"/>
                    </a:moveTo>
                    <a:cubicBezTo>
                      <a:pt x="213" y="1"/>
                      <a:pt x="0" y="541"/>
                      <a:pt x="312" y="853"/>
                    </a:cubicBezTo>
                    <a:cubicBezTo>
                      <a:pt x="411" y="952"/>
                      <a:pt x="532" y="996"/>
                      <a:pt x="650" y="996"/>
                    </a:cubicBezTo>
                    <a:cubicBezTo>
                      <a:pt x="904" y="996"/>
                      <a:pt x="1147" y="794"/>
                      <a:pt x="1147" y="492"/>
                    </a:cubicBezTo>
                    <a:cubicBezTo>
                      <a:pt x="1147" y="230"/>
                      <a:pt x="934" y="1"/>
                      <a:pt x="6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54" name="Google Shape;1854;p44"/>
            <p:cNvSpPr/>
            <p:nvPr/>
          </p:nvSpPr>
          <p:spPr>
            <a:xfrm>
              <a:off x="3014150" y="4032725"/>
              <a:ext cx="120300" cy="1203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55" name="Google Shape;185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600" y="1186100"/>
            <a:ext cx="5442802" cy="28894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6" name="Google Shape;1856;p44"/>
          <p:cNvGrpSpPr/>
          <p:nvPr/>
        </p:nvGrpSpPr>
        <p:grpSpPr>
          <a:xfrm>
            <a:off x="1861665" y="364110"/>
            <a:ext cx="648738" cy="520131"/>
            <a:chOff x="1958520" y="2302574"/>
            <a:chExt cx="359213" cy="327807"/>
          </a:xfrm>
        </p:grpSpPr>
        <p:sp>
          <p:nvSpPr>
            <p:cNvPr id="1857" name="Google Shape;1857;p44"/>
            <p:cNvSpPr/>
            <p:nvPr/>
          </p:nvSpPr>
          <p:spPr>
            <a:xfrm>
              <a:off x="1958520" y="2302574"/>
              <a:ext cx="359213" cy="327807"/>
            </a:xfrm>
            <a:custGeom>
              <a:rect b="b" l="l" r="r" t="t"/>
              <a:pathLst>
                <a:path extrusionOk="0" h="10323" w="11312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44"/>
            <p:cNvSpPr/>
            <p:nvPr/>
          </p:nvSpPr>
          <p:spPr>
            <a:xfrm>
              <a:off x="1986877" y="2331313"/>
              <a:ext cx="302117" cy="184909"/>
            </a:xfrm>
            <a:custGeom>
              <a:rect b="b" l="l" r="r" t="t"/>
              <a:pathLst>
                <a:path extrusionOk="0" h="5823" w="9514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44"/>
            <p:cNvSpPr/>
            <p:nvPr/>
          </p:nvSpPr>
          <p:spPr>
            <a:xfrm>
              <a:off x="2131521" y="2526701"/>
              <a:ext cx="11908" cy="10638"/>
            </a:xfrm>
            <a:custGeom>
              <a:rect b="b" l="l" r="r" t="t"/>
              <a:pathLst>
                <a:path extrusionOk="0" h="335" w="375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0" name="Google Shape;1860;p44"/>
          <p:cNvGrpSpPr/>
          <p:nvPr/>
        </p:nvGrpSpPr>
        <p:grpSpPr>
          <a:xfrm>
            <a:off x="6096968" y="272736"/>
            <a:ext cx="342470" cy="641299"/>
            <a:chOff x="2656082" y="2287427"/>
            <a:chExt cx="207582" cy="359594"/>
          </a:xfrm>
        </p:grpSpPr>
        <p:sp>
          <p:nvSpPr>
            <p:cNvPr id="1861" name="Google Shape;1861;p44"/>
            <p:cNvSpPr/>
            <p:nvPr/>
          </p:nvSpPr>
          <p:spPr>
            <a:xfrm>
              <a:off x="2656082" y="2287427"/>
              <a:ext cx="207582" cy="359594"/>
            </a:xfrm>
            <a:custGeom>
              <a:rect b="b" l="l" r="r" t="t"/>
              <a:pathLst>
                <a:path extrusionOk="0" h="11324" w="6537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44"/>
            <p:cNvSpPr/>
            <p:nvPr/>
          </p:nvSpPr>
          <p:spPr>
            <a:xfrm>
              <a:off x="2754395" y="2308608"/>
              <a:ext cx="31787" cy="10257"/>
            </a:xfrm>
            <a:custGeom>
              <a:rect b="b" l="l" r="r" t="t"/>
              <a:pathLst>
                <a:path extrusionOk="0" h="323" w="1001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44"/>
            <p:cNvSpPr/>
            <p:nvPr/>
          </p:nvSpPr>
          <p:spPr>
            <a:xfrm>
              <a:off x="2743789" y="2594053"/>
              <a:ext cx="31406" cy="31056"/>
            </a:xfrm>
            <a:custGeom>
              <a:rect b="b" l="l" r="r" t="t"/>
              <a:pathLst>
                <a:path extrusionOk="0" h="978" w="989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44"/>
            <p:cNvSpPr/>
            <p:nvPr/>
          </p:nvSpPr>
          <p:spPr>
            <a:xfrm>
              <a:off x="2733596" y="2308608"/>
              <a:ext cx="10225" cy="10257"/>
            </a:xfrm>
            <a:custGeom>
              <a:rect b="b" l="l" r="r" t="t"/>
              <a:pathLst>
                <a:path extrusionOk="0" h="323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45"/>
          <p:cNvSpPr txBox="1"/>
          <p:nvPr>
            <p:ph type="ctrTitle"/>
          </p:nvPr>
        </p:nvSpPr>
        <p:spPr>
          <a:xfrm>
            <a:off x="1911925" y="3044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Thiết kế giao diện</a:t>
            </a:r>
            <a:endParaRPr b="1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70" name="Google Shape;1870;p45"/>
          <p:cNvGrpSpPr/>
          <p:nvPr/>
        </p:nvGrpSpPr>
        <p:grpSpPr>
          <a:xfrm>
            <a:off x="1551317" y="988999"/>
            <a:ext cx="6041381" cy="3857471"/>
            <a:chOff x="1153225" y="1597649"/>
            <a:chExt cx="3842140" cy="3019074"/>
          </a:xfrm>
        </p:grpSpPr>
        <p:grpSp>
          <p:nvGrpSpPr>
            <p:cNvPr id="1871" name="Google Shape;1871;p45"/>
            <p:cNvGrpSpPr/>
            <p:nvPr/>
          </p:nvGrpSpPr>
          <p:grpSpPr>
            <a:xfrm>
              <a:off x="1153225" y="1597649"/>
              <a:ext cx="3842140" cy="3019074"/>
              <a:chOff x="238125" y="1676700"/>
              <a:chExt cx="2045650" cy="1779275"/>
            </a:xfrm>
          </p:grpSpPr>
          <p:sp>
            <p:nvSpPr>
              <p:cNvPr id="1872" name="Google Shape;1872;p45"/>
              <p:cNvSpPr/>
              <p:nvPr/>
            </p:nvSpPr>
            <p:spPr>
              <a:xfrm>
                <a:off x="1006875" y="3190025"/>
                <a:ext cx="508150" cy="247100"/>
              </a:xfrm>
              <a:custGeom>
                <a:rect b="b" l="l" r="r" t="t"/>
                <a:pathLst>
                  <a:path extrusionOk="0" h="9884" w="20326">
                    <a:moveTo>
                      <a:pt x="2967" y="0"/>
                    </a:moveTo>
                    <a:lnTo>
                      <a:pt x="0" y="9884"/>
                    </a:lnTo>
                    <a:lnTo>
                      <a:pt x="20325" y="9884"/>
                    </a:lnTo>
                    <a:lnTo>
                      <a:pt x="173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3" name="Google Shape;1873;p45"/>
              <p:cNvSpPr/>
              <p:nvPr/>
            </p:nvSpPr>
            <p:spPr>
              <a:xfrm>
                <a:off x="1021625" y="3190025"/>
                <a:ext cx="452425" cy="197525"/>
              </a:xfrm>
              <a:custGeom>
                <a:rect b="b" l="l" r="r" t="t"/>
                <a:pathLst>
                  <a:path extrusionOk="0" h="7901" w="18097">
                    <a:moveTo>
                      <a:pt x="2377" y="0"/>
                    </a:moveTo>
                    <a:lnTo>
                      <a:pt x="0" y="7901"/>
                    </a:lnTo>
                    <a:cubicBezTo>
                      <a:pt x="6032" y="6753"/>
                      <a:pt x="12064" y="5557"/>
                      <a:pt x="18096" y="4442"/>
                    </a:cubicBezTo>
                    <a:lnTo>
                      <a:pt x="167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4" name="Google Shape;1874;p45"/>
              <p:cNvSpPr/>
              <p:nvPr/>
            </p:nvSpPr>
            <p:spPr>
              <a:xfrm>
                <a:off x="968750" y="3417450"/>
                <a:ext cx="584375" cy="38525"/>
              </a:xfrm>
              <a:custGeom>
                <a:rect b="b" l="l" r="r" t="t"/>
                <a:pathLst>
                  <a:path extrusionOk="0" h="1541" w="23375">
                    <a:moveTo>
                      <a:pt x="492" y="0"/>
                    </a:moveTo>
                    <a:cubicBezTo>
                      <a:pt x="214" y="0"/>
                      <a:pt x="1" y="230"/>
                      <a:pt x="1" y="492"/>
                    </a:cubicBezTo>
                    <a:lnTo>
                      <a:pt x="1" y="1541"/>
                    </a:lnTo>
                    <a:lnTo>
                      <a:pt x="23375" y="1541"/>
                    </a:lnTo>
                    <a:lnTo>
                      <a:pt x="23375" y="492"/>
                    </a:lnTo>
                    <a:cubicBezTo>
                      <a:pt x="23375" y="213"/>
                      <a:pt x="23145" y="0"/>
                      <a:pt x="228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5" name="Google Shape;1875;p45"/>
              <p:cNvSpPr/>
              <p:nvPr/>
            </p:nvSpPr>
            <p:spPr>
              <a:xfrm>
                <a:off x="238125" y="1777900"/>
                <a:ext cx="2045650" cy="1461300"/>
              </a:xfrm>
              <a:custGeom>
                <a:rect b="b" l="l" r="r" t="t"/>
                <a:pathLst>
                  <a:path extrusionOk="0" h="58452" w="81826">
                    <a:moveTo>
                      <a:pt x="1574" y="1"/>
                    </a:moveTo>
                    <a:cubicBezTo>
                      <a:pt x="705" y="1"/>
                      <a:pt x="0" y="689"/>
                      <a:pt x="0" y="1558"/>
                    </a:cubicBezTo>
                    <a:lnTo>
                      <a:pt x="0" y="56895"/>
                    </a:lnTo>
                    <a:cubicBezTo>
                      <a:pt x="0" y="57764"/>
                      <a:pt x="705" y="58452"/>
                      <a:pt x="1574" y="58452"/>
                    </a:cubicBezTo>
                    <a:lnTo>
                      <a:pt x="80252" y="58452"/>
                    </a:lnTo>
                    <a:cubicBezTo>
                      <a:pt x="81121" y="58452"/>
                      <a:pt x="81826" y="57764"/>
                      <a:pt x="81826" y="56895"/>
                    </a:cubicBezTo>
                    <a:lnTo>
                      <a:pt x="81826" y="1558"/>
                    </a:lnTo>
                    <a:cubicBezTo>
                      <a:pt x="81826" y="689"/>
                      <a:pt x="81121" y="1"/>
                      <a:pt x="802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6" name="Google Shape;1876;p45"/>
              <p:cNvSpPr/>
              <p:nvPr/>
            </p:nvSpPr>
            <p:spPr>
              <a:xfrm>
                <a:off x="238125" y="1676700"/>
                <a:ext cx="2045650" cy="1390400"/>
              </a:xfrm>
              <a:custGeom>
                <a:rect b="b" l="l" r="r" t="t"/>
                <a:pathLst>
                  <a:path extrusionOk="0" h="55616" w="81826">
                    <a:moveTo>
                      <a:pt x="2836" y="0"/>
                    </a:moveTo>
                    <a:cubicBezTo>
                      <a:pt x="1279" y="0"/>
                      <a:pt x="0" y="1279"/>
                      <a:pt x="0" y="2836"/>
                    </a:cubicBezTo>
                    <a:lnTo>
                      <a:pt x="0" y="55616"/>
                    </a:lnTo>
                    <a:lnTo>
                      <a:pt x="81826" y="55616"/>
                    </a:lnTo>
                    <a:lnTo>
                      <a:pt x="81826" y="2836"/>
                    </a:lnTo>
                    <a:cubicBezTo>
                      <a:pt x="81826" y="1279"/>
                      <a:pt x="80547" y="0"/>
                      <a:pt x="789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7" name="Google Shape;1877;p45"/>
              <p:cNvSpPr/>
              <p:nvPr/>
            </p:nvSpPr>
            <p:spPr>
              <a:xfrm>
                <a:off x="346300" y="1773800"/>
                <a:ext cx="1829300" cy="1140050"/>
              </a:xfrm>
              <a:custGeom>
                <a:rect b="b" l="l" r="r" t="t"/>
                <a:pathLst>
                  <a:path extrusionOk="0" h="45602" w="73172">
                    <a:moveTo>
                      <a:pt x="426" y="1"/>
                    </a:moveTo>
                    <a:cubicBezTo>
                      <a:pt x="197" y="1"/>
                      <a:pt x="0" y="181"/>
                      <a:pt x="0" y="411"/>
                    </a:cubicBezTo>
                    <a:lnTo>
                      <a:pt x="0" y="45175"/>
                    </a:lnTo>
                    <a:cubicBezTo>
                      <a:pt x="0" y="45405"/>
                      <a:pt x="197" y="45601"/>
                      <a:pt x="426" y="45601"/>
                    </a:cubicBezTo>
                    <a:lnTo>
                      <a:pt x="72745" y="45601"/>
                    </a:lnTo>
                    <a:cubicBezTo>
                      <a:pt x="72975" y="45601"/>
                      <a:pt x="73171" y="45405"/>
                      <a:pt x="73171" y="45175"/>
                    </a:cubicBezTo>
                    <a:lnTo>
                      <a:pt x="73171" y="411"/>
                    </a:lnTo>
                    <a:cubicBezTo>
                      <a:pt x="73171" y="181"/>
                      <a:pt x="72975" y="1"/>
                      <a:pt x="72745" y="1"/>
                    </a:cubicBezTo>
                    <a:close/>
                  </a:path>
                </a:pathLst>
              </a:custGeom>
              <a:solidFill>
                <a:srgbClr val="F464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8" name="Google Shape;1878;p45"/>
              <p:cNvSpPr/>
              <p:nvPr/>
            </p:nvSpPr>
            <p:spPr>
              <a:xfrm>
                <a:off x="1244550" y="1708650"/>
                <a:ext cx="28700" cy="24925"/>
              </a:xfrm>
              <a:custGeom>
                <a:rect b="b" l="l" r="r" t="t"/>
                <a:pathLst>
                  <a:path extrusionOk="0" h="997" w="1148">
                    <a:moveTo>
                      <a:pt x="656" y="1"/>
                    </a:moveTo>
                    <a:cubicBezTo>
                      <a:pt x="213" y="1"/>
                      <a:pt x="0" y="541"/>
                      <a:pt x="312" y="853"/>
                    </a:cubicBezTo>
                    <a:cubicBezTo>
                      <a:pt x="411" y="952"/>
                      <a:pt x="532" y="996"/>
                      <a:pt x="650" y="996"/>
                    </a:cubicBezTo>
                    <a:cubicBezTo>
                      <a:pt x="904" y="996"/>
                      <a:pt x="1147" y="794"/>
                      <a:pt x="1147" y="492"/>
                    </a:cubicBezTo>
                    <a:cubicBezTo>
                      <a:pt x="1147" y="230"/>
                      <a:pt x="934" y="1"/>
                      <a:pt x="6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79" name="Google Shape;1879;p45"/>
            <p:cNvSpPr/>
            <p:nvPr/>
          </p:nvSpPr>
          <p:spPr>
            <a:xfrm>
              <a:off x="3014150" y="4032725"/>
              <a:ext cx="120300" cy="1203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80" name="Google Shape;188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675" y="1197188"/>
            <a:ext cx="5420650" cy="27491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1" name="Google Shape;1881;p45"/>
          <p:cNvGrpSpPr/>
          <p:nvPr/>
        </p:nvGrpSpPr>
        <p:grpSpPr>
          <a:xfrm>
            <a:off x="1861665" y="364110"/>
            <a:ext cx="648738" cy="520131"/>
            <a:chOff x="1958520" y="2302574"/>
            <a:chExt cx="359213" cy="327807"/>
          </a:xfrm>
        </p:grpSpPr>
        <p:sp>
          <p:nvSpPr>
            <p:cNvPr id="1882" name="Google Shape;1882;p45"/>
            <p:cNvSpPr/>
            <p:nvPr/>
          </p:nvSpPr>
          <p:spPr>
            <a:xfrm>
              <a:off x="1958520" y="2302574"/>
              <a:ext cx="359213" cy="327807"/>
            </a:xfrm>
            <a:custGeom>
              <a:rect b="b" l="l" r="r" t="t"/>
              <a:pathLst>
                <a:path extrusionOk="0" h="10323" w="11312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45"/>
            <p:cNvSpPr/>
            <p:nvPr/>
          </p:nvSpPr>
          <p:spPr>
            <a:xfrm>
              <a:off x="1986877" y="2331313"/>
              <a:ext cx="302117" cy="184909"/>
            </a:xfrm>
            <a:custGeom>
              <a:rect b="b" l="l" r="r" t="t"/>
              <a:pathLst>
                <a:path extrusionOk="0" h="5823" w="9514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45"/>
            <p:cNvSpPr/>
            <p:nvPr/>
          </p:nvSpPr>
          <p:spPr>
            <a:xfrm>
              <a:off x="2131521" y="2526701"/>
              <a:ext cx="11908" cy="10638"/>
            </a:xfrm>
            <a:custGeom>
              <a:rect b="b" l="l" r="r" t="t"/>
              <a:pathLst>
                <a:path extrusionOk="0" h="335" w="375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5" name="Google Shape;1885;p45"/>
          <p:cNvGrpSpPr/>
          <p:nvPr/>
        </p:nvGrpSpPr>
        <p:grpSpPr>
          <a:xfrm>
            <a:off x="6096968" y="272736"/>
            <a:ext cx="342470" cy="641299"/>
            <a:chOff x="2656082" y="2287427"/>
            <a:chExt cx="207582" cy="359594"/>
          </a:xfrm>
        </p:grpSpPr>
        <p:sp>
          <p:nvSpPr>
            <p:cNvPr id="1886" name="Google Shape;1886;p45"/>
            <p:cNvSpPr/>
            <p:nvPr/>
          </p:nvSpPr>
          <p:spPr>
            <a:xfrm>
              <a:off x="2656082" y="2287427"/>
              <a:ext cx="207582" cy="359594"/>
            </a:xfrm>
            <a:custGeom>
              <a:rect b="b" l="l" r="r" t="t"/>
              <a:pathLst>
                <a:path extrusionOk="0" h="11324" w="6537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45"/>
            <p:cNvSpPr/>
            <p:nvPr/>
          </p:nvSpPr>
          <p:spPr>
            <a:xfrm>
              <a:off x="2754395" y="2308608"/>
              <a:ext cx="31787" cy="10257"/>
            </a:xfrm>
            <a:custGeom>
              <a:rect b="b" l="l" r="r" t="t"/>
              <a:pathLst>
                <a:path extrusionOk="0" h="323" w="1001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45"/>
            <p:cNvSpPr/>
            <p:nvPr/>
          </p:nvSpPr>
          <p:spPr>
            <a:xfrm>
              <a:off x="2743789" y="2594053"/>
              <a:ext cx="31406" cy="31056"/>
            </a:xfrm>
            <a:custGeom>
              <a:rect b="b" l="l" r="r" t="t"/>
              <a:pathLst>
                <a:path extrusionOk="0" h="978" w="989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45"/>
            <p:cNvSpPr/>
            <p:nvPr/>
          </p:nvSpPr>
          <p:spPr>
            <a:xfrm>
              <a:off x="2733596" y="2308608"/>
              <a:ext cx="10225" cy="10257"/>
            </a:xfrm>
            <a:custGeom>
              <a:rect b="b" l="l" r="r" t="t"/>
              <a:pathLst>
                <a:path extrusionOk="0" h="323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46"/>
          <p:cNvSpPr txBox="1"/>
          <p:nvPr>
            <p:ph type="ctrTitle"/>
          </p:nvPr>
        </p:nvSpPr>
        <p:spPr>
          <a:xfrm>
            <a:off x="2318250" y="471950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III. Triển khai. </a:t>
            </a:r>
            <a:endParaRPr b="1" sz="46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5" name="Google Shape;189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863" y="1157001"/>
            <a:ext cx="4927824" cy="390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47"/>
          <p:cNvSpPr txBox="1"/>
          <p:nvPr>
            <p:ph type="ctrTitle"/>
          </p:nvPr>
        </p:nvSpPr>
        <p:spPr>
          <a:xfrm>
            <a:off x="1352175" y="1185225"/>
            <a:ext cx="7076400" cy="234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F1C232"/>
                </a:solidFill>
                <a:latin typeface="Comic Sans MS"/>
                <a:ea typeface="Comic Sans MS"/>
                <a:cs typeface="Comic Sans MS"/>
                <a:sym typeface="Comic Sans MS"/>
              </a:rPr>
              <a:t>Demo Time</a:t>
            </a:r>
            <a:endParaRPr b="1" sz="9600">
              <a:solidFill>
                <a:srgbClr val="F1C23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48"/>
          <p:cNvSpPr txBox="1"/>
          <p:nvPr>
            <p:ph type="ctrTitle"/>
          </p:nvPr>
        </p:nvSpPr>
        <p:spPr>
          <a:xfrm>
            <a:off x="2005150" y="1888625"/>
            <a:ext cx="6363000" cy="16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0">
                <a:solidFill>
                  <a:srgbClr val="FFC800"/>
                </a:solidFill>
                <a:latin typeface="Georgia"/>
                <a:ea typeface="Georgia"/>
                <a:cs typeface="Georgia"/>
                <a:sym typeface="Georgia"/>
              </a:rPr>
              <a:t>Q &amp;A</a:t>
            </a:r>
            <a:endParaRPr b="1" sz="14000">
              <a:solidFill>
                <a:srgbClr val="FFC8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49"/>
          <p:cNvSpPr txBox="1"/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 sz="8000"/>
              <a:t>THANK </a:t>
            </a:r>
            <a:r>
              <a:rPr b="1" lang="en" sz="8000">
                <a:solidFill>
                  <a:schemeClr val="accent3"/>
                </a:solidFill>
              </a:rPr>
              <a:t>YOU</a:t>
            </a:r>
            <a:endParaRPr b="1" sz="80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5"/>
          <p:cNvSpPr txBox="1"/>
          <p:nvPr>
            <p:ph type="ctrTitle"/>
          </p:nvPr>
        </p:nvSpPr>
        <p:spPr>
          <a:xfrm>
            <a:off x="311600" y="2571750"/>
            <a:ext cx="67356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4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1" lang="en" sz="4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ổng quan về </a:t>
            </a:r>
            <a:endParaRPr b="1" sz="42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4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dự án</a:t>
            </a:r>
            <a:endParaRPr b="1" sz="42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25"/>
          <p:cNvSpPr/>
          <p:nvPr/>
        </p:nvSpPr>
        <p:spPr>
          <a:xfrm>
            <a:off x="5895650" y="1884000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25"/>
          <p:cNvSpPr txBox="1"/>
          <p:nvPr>
            <p:ph idx="2" type="title"/>
          </p:nvPr>
        </p:nvSpPr>
        <p:spPr>
          <a:xfrm>
            <a:off x="5976650" y="2153100"/>
            <a:ext cx="9231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>
                <a:solidFill>
                  <a:schemeClr val="dk2"/>
                </a:solidFill>
              </a:rPr>
              <a:t>I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497" name="Google Shape;497;p25"/>
          <p:cNvSpPr/>
          <p:nvPr/>
        </p:nvSpPr>
        <p:spPr>
          <a:xfrm>
            <a:off x="1370476" y="3869000"/>
            <a:ext cx="6279992" cy="104326"/>
          </a:xfrm>
          <a:custGeom>
            <a:rect b="b" l="l" r="r" t="t"/>
            <a:pathLst>
              <a:path extrusionOk="0" h="2382" w="143387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25"/>
          <p:cNvSpPr/>
          <p:nvPr/>
        </p:nvSpPr>
        <p:spPr>
          <a:xfrm>
            <a:off x="1369950" y="3869000"/>
            <a:ext cx="5074478" cy="104326"/>
          </a:xfrm>
          <a:custGeom>
            <a:rect b="b" l="l" r="r" t="t"/>
            <a:pathLst>
              <a:path extrusionOk="0" h="2382" w="87904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9" name="Google Shape;499;p25"/>
          <p:cNvCxnSpPr>
            <a:stCxn id="495" idx="2"/>
          </p:cNvCxnSpPr>
          <p:nvPr/>
        </p:nvCxnSpPr>
        <p:spPr>
          <a:xfrm>
            <a:off x="6438200" y="2969100"/>
            <a:ext cx="0" cy="978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6"/>
          <p:cNvSpPr txBox="1"/>
          <p:nvPr>
            <p:ph type="ctrTitle"/>
          </p:nvPr>
        </p:nvSpPr>
        <p:spPr>
          <a:xfrm>
            <a:off x="203863" y="377725"/>
            <a:ext cx="3684900" cy="117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1.Lời giới thiệu. </a:t>
            </a:r>
            <a:endParaRPr b="1" sz="32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5" name="Google Shape;50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500" y="1452650"/>
            <a:ext cx="4468724" cy="325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4675" y="638927"/>
            <a:ext cx="4267199" cy="398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7"/>
          <p:cNvSpPr txBox="1"/>
          <p:nvPr>
            <p:ph idx="1" type="body"/>
          </p:nvPr>
        </p:nvSpPr>
        <p:spPr>
          <a:xfrm>
            <a:off x="498225" y="1450650"/>
            <a:ext cx="7554000" cy="19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Chia sẻ kinh nghiệm du lịch cho tất cả mọi người. </a:t>
            </a:r>
            <a:endParaRPr sz="19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Giúp cho mọi người chia sẻ và trao đổi kiến thức liên quan đến du lịch của bản thân tới người khác. </a:t>
            </a:r>
            <a:endParaRPr sz="19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1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2" name="Google Shape;512;p27"/>
          <p:cNvGrpSpPr/>
          <p:nvPr/>
        </p:nvGrpSpPr>
        <p:grpSpPr>
          <a:xfrm>
            <a:off x="8052230" y="-760575"/>
            <a:ext cx="2291258" cy="2922300"/>
            <a:chOff x="4882900" y="-64350"/>
            <a:chExt cx="2493750" cy="2922300"/>
          </a:xfrm>
        </p:grpSpPr>
        <p:sp>
          <p:nvSpPr>
            <p:cNvPr id="513" name="Google Shape;513;p27"/>
            <p:cNvSpPr/>
            <p:nvPr/>
          </p:nvSpPr>
          <p:spPr>
            <a:xfrm>
              <a:off x="4882900" y="2852675"/>
              <a:ext cx="2493750" cy="5275"/>
            </a:xfrm>
            <a:custGeom>
              <a:rect b="b" l="l" r="r" t="t"/>
              <a:pathLst>
                <a:path extrusionOk="0" h="211" w="9975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27"/>
            <p:cNvSpPr/>
            <p:nvPr/>
          </p:nvSpPr>
          <p:spPr>
            <a:xfrm>
              <a:off x="4987800" y="-64350"/>
              <a:ext cx="1082975" cy="2914922"/>
            </a:xfrm>
            <a:custGeom>
              <a:rect b="b" l="l" r="r" t="t"/>
              <a:pathLst>
                <a:path extrusionOk="0" h="94995" w="43319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27"/>
            <p:cNvSpPr/>
            <p:nvPr/>
          </p:nvSpPr>
          <p:spPr>
            <a:xfrm>
              <a:off x="6127150" y="2700150"/>
              <a:ext cx="105350" cy="107100"/>
            </a:xfrm>
            <a:custGeom>
              <a:rect b="b" l="l" r="r" t="t"/>
              <a:pathLst>
                <a:path extrusionOk="0" h="4284" w="4214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27"/>
            <p:cNvSpPr/>
            <p:nvPr/>
          </p:nvSpPr>
          <p:spPr>
            <a:xfrm>
              <a:off x="5950575" y="939175"/>
              <a:ext cx="76075" cy="78250"/>
            </a:xfrm>
            <a:custGeom>
              <a:rect b="b" l="l" r="r" t="t"/>
              <a:pathLst>
                <a:path extrusionOk="0" h="3130" w="3043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27"/>
            <p:cNvSpPr/>
            <p:nvPr/>
          </p:nvSpPr>
          <p:spPr>
            <a:xfrm>
              <a:off x="5032375" y="744525"/>
              <a:ext cx="77800" cy="78250"/>
            </a:xfrm>
            <a:custGeom>
              <a:rect b="b" l="l" r="r" t="t"/>
              <a:pathLst>
                <a:path extrusionOk="0" h="3130" w="3112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8" name="Google Shape;518;p27"/>
          <p:cNvSpPr txBox="1"/>
          <p:nvPr>
            <p:ph type="ctrTitle"/>
          </p:nvPr>
        </p:nvSpPr>
        <p:spPr>
          <a:xfrm>
            <a:off x="618825" y="592500"/>
            <a:ext cx="4292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1.1. Mục đích.</a:t>
            </a:r>
            <a:endParaRPr b="1" sz="25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8"/>
          <p:cNvSpPr txBox="1"/>
          <p:nvPr>
            <p:ph idx="1" type="body"/>
          </p:nvPr>
        </p:nvSpPr>
        <p:spPr>
          <a:xfrm>
            <a:off x="618825" y="1125150"/>
            <a:ext cx="7568700" cy="26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</a:pPr>
            <a:r>
              <a:rPr lang="en" sz="1900">
                <a:solidFill>
                  <a:schemeClr val="lt2"/>
                </a:solidFill>
              </a:rPr>
              <a:t>Viewer:</a:t>
            </a:r>
            <a:endParaRPr sz="1900">
              <a:solidFill>
                <a:schemeClr val="lt2"/>
              </a:solidFill>
            </a:endParaRPr>
          </a:p>
          <a:p>
            <a:pPr indent="-3492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➢"/>
            </a:pPr>
            <a:r>
              <a:rPr lang="en" sz="1900">
                <a:solidFill>
                  <a:schemeClr val="lt2"/>
                </a:solidFill>
              </a:rPr>
              <a:t>Có thêm kiến thức mới liên quan đến du lịch. </a:t>
            </a:r>
            <a:endParaRPr sz="1900">
              <a:solidFill>
                <a:schemeClr val="lt2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</a:pPr>
            <a:r>
              <a:rPr lang="en" sz="1900">
                <a:solidFill>
                  <a:schemeClr val="lt2"/>
                </a:solidFill>
              </a:rPr>
              <a:t>User: </a:t>
            </a:r>
            <a:endParaRPr sz="1900">
              <a:solidFill>
                <a:schemeClr val="lt2"/>
              </a:solidFill>
            </a:endParaRPr>
          </a:p>
          <a:p>
            <a:pPr indent="-3492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➢"/>
            </a:pPr>
            <a:r>
              <a:rPr lang="en" sz="1900">
                <a:solidFill>
                  <a:schemeClr val="lt2"/>
                </a:solidFill>
              </a:rPr>
              <a:t>Chia sẻ hiểu biết của mình. </a:t>
            </a:r>
            <a:endParaRPr sz="1900">
              <a:solidFill>
                <a:schemeClr val="lt2"/>
              </a:solidFill>
            </a:endParaRPr>
          </a:p>
          <a:p>
            <a:pPr indent="-3492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➢"/>
            </a:pPr>
            <a:r>
              <a:rPr lang="en" sz="1900">
                <a:solidFill>
                  <a:schemeClr val="lt2"/>
                </a:solidFill>
              </a:rPr>
              <a:t>Trao đổi, thể hiện cảm xúc với user khác bằng comment.</a:t>
            </a:r>
            <a:endParaRPr sz="1900">
              <a:solidFill>
                <a:schemeClr val="lt2"/>
              </a:solidFill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2"/>
              </a:solidFill>
            </a:endParaRPr>
          </a:p>
        </p:txBody>
      </p:sp>
      <p:sp>
        <p:nvSpPr>
          <p:cNvPr id="524" name="Google Shape;524;p28"/>
          <p:cNvSpPr txBox="1"/>
          <p:nvPr>
            <p:ph type="ctrTitle"/>
          </p:nvPr>
        </p:nvSpPr>
        <p:spPr>
          <a:xfrm>
            <a:off x="618825" y="331325"/>
            <a:ext cx="268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1.2. Ý nghĩa</a:t>
            </a:r>
            <a:endParaRPr b="1" sz="25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9"/>
          <p:cNvSpPr txBox="1"/>
          <p:nvPr>
            <p:ph idx="1" type="body"/>
          </p:nvPr>
        </p:nvSpPr>
        <p:spPr>
          <a:xfrm>
            <a:off x="397825" y="647900"/>
            <a:ext cx="5917200" cy="24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Arial"/>
              <a:buChar char="❖"/>
            </a:pPr>
            <a:r>
              <a:rPr lang="en" sz="23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Language: Java</a:t>
            </a:r>
            <a:endParaRPr sz="23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Arial"/>
              <a:buChar char="❖"/>
            </a:pPr>
            <a:r>
              <a:rPr lang="en" sz="23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Pattern: Model - View - Controller (MVC)</a:t>
            </a:r>
            <a:endParaRPr sz="23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Arial"/>
              <a:buChar char="❖"/>
            </a:pPr>
            <a:r>
              <a:rPr lang="en" sz="23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Framework</a:t>
            </a:r>
            <a:r>
              <a:rPr lang="en" sz="23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: Struts 2 </a:t>
            </a:r>
            <a:endParaRPr sz="23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Char char="❖"/>
            </a:pPr>
            <a:r>
              <a:rPr lang="en" sz="2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Database: </a:t>
            </a:r>
            <a:r>
              <a:rPr lang="en" sz="2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MS SQL server</a:t>
            </a:r>
            <a:endParaRPr sz="27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29"/>
          <p:cNvSpPr txBox="1"/>
          <p:nvPr>
            <p:ph type="ctrTitle"/>
          </p:nvPr>
        </p:nvSpPr>
        <p:spPr>
          <a:xfrm>
            <a:off x="397825" y="70100"/>
            <a:ext cx="7186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2. Các công nghệ được sử dụng.</a:t>
            </a:r>
            <a:endParaRPr b="1" sz="32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1" name="Google Shape;531;p29"/>
          <p:cNvGrpSpPr/>
          <p:nvPr/>
        </p:nvGrpSpPr>
        <p:grpSpPr>
          <a:xfrm>
            <a:off x="8182830" y="-891175"/>
            <a:ext cx="2291258" cy="2922300"/>
            <a:chOff x="4882900" y="-64350"/>
            <a:chExt cx="2493750" cy="2922300"/>
          </a:xfrm>
        </p:grpSpPr>
        <p:sp>
          <p:nvSpPr>
            <p:cNvPr id="532" name="Google Shape;532;p29"/>
            <p:cNvSpPr/>
            <p:nvPr/>
          </p:nvSpPr>
          <p:spPr>
            <a:xfrm>
              <a:off x="4882900" y="2852675"/>
              <a:ext cx="2493750" cy="5275"/>
            </a:xfrm>
            <a:custGeom>
              <a:rect b="b" l="l" r="r" t="t"/>
              <a:pathLst>
                <a:path extrusionOk="0" h="211" w="9975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29"/>
            <p:cNvSpPr/>
            <p:nvPr/>
          </p:nvSpPr>
          <p:spPr>
            <a:xfrm>
              <a:off x="4987800" y="-64350"/>
              <a:ext cx="1082975" cy="2914922"/>
            </a:xfrm>
            <a:custGeom>
              <a:rect b="b" l="l" r="r" t="t"/>
              <a:pathLst>
                <a:path extrusionOk="0" h="94995" w="43319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29"/>
            <p:cNvSpPr/>
            <p:nvPr/>
          </p:nvSpPr>
          <p:spPr>
            <a:xfrm>
              <a:off x="6127150" y="2700150"/>
              <a:ext cx="105350" cy="107100"/>
            </a:xfrm>
            <a:custGeom>
              <a:rect b="b" l="l" r="r" t="t"/>
              <a:pathLst>
                <a:path extrusionOk="0" h="4284" w="4214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29"/>
            <p:cNvSpPr/>
            <p:nvPr/>
          </p:nvSpPr>
          <p:spPr>
            <a:xfrm>
              <a:off x="5950575" y="939175"/>
              <a:ext cx="76075" cy="78250"/>
            </a:xfrm>
            <a:custGeom>
              <a:rect b="b" l="l" r="r" t="t"/>
              <a:pathLst>
                <a:path extrusionOk="0" h="3130" w="3043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29"/>
            <p:cNvSpPr/>
            <p:nvPr/>
          </p:nvSpPr>
          <p:spPr>
            <a:xfrm>
              <a:off x="5032375" y="744525"/>
              <a:ext cx="77800" cy="78250"/>
            </a:xfrm>
            <a:custGeom>
              <a:rect b="b" l="l" r="r" t="t"/>
              <a:pathLst>
                <a:path extrusionOk="0" h="3130" w="3112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37" name="Google Shape;5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5025" y="3144375"/>
            <a:ext cx="2055300" cy="187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0696" y="2698313"/>
            <a:ext cx="2741568" cy="23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800" y="3115950"/>
            <a:ext cx="1935425" cy="193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0"/>
          <p:cNvSpPr txBox="1"/>
          <p:nvPr>
            <p:ph type="ctrTitle"/>
          </p:nvPr>
        </p:nvSpPr>
        <p:spPr>
          <a:xfrm>
            <a:off x="341550" y="411675"/>
            <a:ext cx="8679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3. Phân tích chức năng </a:t>
            </a:r>
            <a:endParaRPr b="1" sz="32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5" name="Google Shape;545;p30"/>
          <p:cNvGrpSpPr/>
          <p:nvPr/>
        </p:nvGrpSpPr>
        <p:grpSpPr>
          <a:xfrm>
            <a:off x="8052230" y="-760575"/>
            <a:ext cx="2291258" cy="2922300"/>
            <a:chOff x="4882900" y="-64350"/>
            <a:chExt cx="2493750" cy="2922300"/>
          </a:xfrm>
        </p:grpSpPr>
        <p:sp>
          <p:nvSpPr>
            <p:cNvPr id="546" name="Google Shape;546;p30"/>
            <p:cNvSpPr/>
            <p:nvPr/>
          </p:nvSpPr>
          <p:spPr>
            <a:xfrm>
              <a:off x="4882900" y="2852675"/>
              <a:ext cx="2493750" cy="5275"/>
            </a:xfrm>
            <a:custGeom>
              <a:rect b="b" l="l" r="r" t="t"/>
              <a:pathLst>
                <a:path extrusionOk="0" h="211" w="9975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30"/>
            <p:cNvSpPr/>
            <p:nvPr/>
          </p:nvSpPr>
          <p:spPr>
            <a:xfrm>
              <a:off x="4987800" y="-64350"/>
              <a:ext cx="1082975" cy="2914922"/>
            </a:xfrm>
            <a:custGeom>
              <a:rect b="b" l="l" r="r" t="t"/>
              <a:pathLst>
                <a:path extrusionOk="0" h="94995" w="43319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30"/>
            <p:cNvSpPr/>
            <p:nvPr/>
          </p:nvSpPr>
          <p:spPr>
            <a:xfrm>
              <a:off x="6127150" y="2700150"/>
              <a:ext cx="105350" cy="107100"/>
            </a:xfrm>
            <a:custGeom>
              <a:rect b="b" l="l" r="r" t="t"/>
              <a:pathLst>
                <a:path extrusionOk="0" h="4284" w="4214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30"/>
            <p:cNvSpPr/>
            <p:nvPr/>
          </p:nvSpPr>
          <p:spPr>
            <a:xfrm>
              <a:off x="5950575" y="939175"/>
              <a:ext cx="76075" cy="78250"/>
            </a:xfrm>
            <a:custGeom>
              <a:rect b="b" l="l" r="r" t="t"/>
              <a:pathLst>
                <a:path extrusionOk="0" h="3130" w="3043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30"/>
            <p:cNvSpPr/>
            <p:nvPr/>
          </p:nvSpPr>
          <p:spPr>
            <a:xfrm>
              <a:off x="5032375" y="744525"/>
              <a:ext cx="77800" cy="78250"/>
            </a:xfrm>
            <a:custGeom>
              <a:rect b="b" l="l" r="r" t="t"/>
              <a:pathLst>
                <a:path extrusionOk="0" h="3130" w="3112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1" name="Google Shape;551;p30"/>
          <p:cNvGrpSpPr/>
          <p:nvPr/>
        </p:nvGrpSpPr>
        <p:grpSpPr>
          <a:xfrm>
            <a:off x="4944799" y="62838"/>
            <a:ext cx="1275737" cy="1275471"/>
            <a:chOff x="238125" y="3745825"/>
            <a:chExt cx="1319000" cy="1318725"/>
          </a:xfrm>
        </p:grpSpPr>
        <p:sp>
          <p:nvSpPr>
            <p:cNvPr id="552" name="Google Shape;552;p30"/>
            <p:cNvSpPr/>
            <p:nvPr/>
          </p:nvSpPr>
          <p:spPr>
            <a:xfrm>
              <a:off x="403175" y="3947200"/>
              <a:ext cx="952350" cy="916050"/>
            </a:xfrm>
            <a:custGeom>
              <a:rect b="b" l="l" r="r" t="t"/>
              <a:pathLst>
                <a:path extrusionOk="0" h="36642" w="38094">
                  <a:moveTo>
                    <a:pt x="19772" y="767"/>
                  </a:moveTo>
                  <a:cubicBezTo>
                    <a:pt x="29462" y="779"/>
                    <a:pt x="37312" y="8629"/>
                    <a:pt x="37325" y="18320"/>
                  </a:cubicBezTo>
                  <a:cubicBezTo>
                    <a:pt x="37325" y="25426"/>
                    <a:pt x="33040" y="31828"/>
                    <a:pt x="26488" y="34537"/>
                  </a:cubicBezTo>
                  <a:cubicBezTo>
                    <a:pt x="24312" y="35439"/>
                    <a:pt x="22029" y="35877"/>
                    <a:pt x="19765" y="35877"/>
                  </a:cubicBezTo>
                  <a:cubicBezTo>
                    <a:pt x="15198" y="35877"/>
                    <a:pt x="10713" y="34093"/>
                    <a:pt x="7360" y="30731"/>
                  </a:cubicBezTo>
                  <a:cubicBezTo>
                    <a:pt x="2332" y="25716"/>
                    <a:pt x="833" y="18168"/>
                    <a:pt x="3554" y="11603"/>
                  </a:cubicBezTo>
                  <a:cubicBezTo>
                    <a:pt x="6263" y="5051"/>
                    <a:pt x="12665" y="767"/>
                    <a:pt x="19772" y="767"/>
                  </a:cubicBezTo>
                  <a:close/>
                  <a:moveTo>
                    <a:pt x="19767" y="1"/>
                  </a:moveTo>
                  <a:cubicBezTo>
                    <a:pt x="15000" y="1"/>
                    <a:pt x="10315" y="1861"/>
                    <a:pt x="6818" y="5366"/>
                  </a:cubicBezTo>
                  <a:cubicBezTo>
                    <a:pt x="1576" y="10608"/>
                    <a:pt x="1" y="18483"/>
                    <a:pt x="2836" y="25338"/>
                  </a:cubicBezTo>
                  <a:cubicBezTo>
                    <a:pt x="5671" y="32181"/>
                    <a:pt x="12362" y="36641"/>
                    <a:pt x="19772" y="36641"/>
                  </a:cubicBezTo>
                  <a:cubicBezTo>
                    <a:pt x="29878" y="36629"/>
                    <a:pt x="38081" y="28438"/>
                    <a:pt x="38093" y="18320"/>
                  </a:cubicBezTo>
                  <a:cubicBezTo>
                    <a:pt x="38081" y="10910"/>
                    <a:pt x="33620" y="4232"/>
                    <a:pt x="26778" y="1397"/>
                  </a:cubicBezTo>
                  <a:cubicBezTo>
                    <a:pt x="24511" y="457"/>
                    <a:pt x="22129" y="1"/>
                    <a:pt x="19767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30"/>
            <p:cNvSpPr/>
            <p:nvPr/>
          </p:nvSpPr>
          <p:spPr>
            <a:xfrm>
              <a:off x="883275" y="4935050"/>
              <a:ext cx="28700" cy="28675"/>
            </a:xfrm>
            <a:custGeom>
              <a:rect b="b" l="l" r="r" t="t"/>
              <a:pathLst>
                <a:path extrusionOk="0" h="1147" w="1148">
                  <a:moveTo>
                    <a:pt x="580" y="0"/>
                  </a:moveTo>
                  <a:cubicBezTo>
                    <a:pt x="253" y="0"/>
                    <a:pt x="1" y="265"/>
                    <a:pt x="1" y="580"/>
                  </a:cubicBezTo>
                  <a:cubicBezTo>
                    <a:pt x="1" y="895"/>
                    <a:pt x="253" y="1147"/>
                    <a:pt x="580" y="1147"/>
                  </a:cubicBezTo>
                  <a:cubicBezTo>
                    <a:pt x="895" y="1147"/>
                    <a:pt x="1147" y="895"/>
                    <a:pt x="1147" y="580"/>
                  </a:cubicBezTo>
                  <a:cubicBezTo>
                    <a:pt x="1147" y="265"/>
                    <a:pt x="895" y="0"/>
                    <a:pt x="580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30"/>
            <p:cNvSpPr/>
            <p:nvPr/>
          </p:nvSpPr>
          <p:spPr>
            <a:xfrm>
              <a:off x="1018725" y="4917600"/>
              <a:ext cx="31850" cy="28800"/>
            </a:xfrm>
            <a:custGeom>
              <a:rect b="b" l="l" r="r" t="t"/>
              <a:pathLst>
                <a:path extrusionOk="0" h="1152" w="1274">
                  <a:moveTo>
                    <a:pt x="638" y="0"/>
                  </a:moveTo>
                  <a:cubicBezTo>
                    <a:pt x="590" y="0"/>
                    <a:pt x="541" y="6"/>
                    <a:pt x="492" y="18"/>
                  </a:cubicBezTo>
                  <a:cubicBezTo>
                    <a:pt x="190" y="93"/>
                    <a:pt x="1" y="421"/>
                    <a:pt x="89" y="723"/>
                  </a:cubicBezTo>
                  <a:cubicBezTo>
                    <a:pt x="152" y="975"/>
                    <a:pt x="379" y="1152"/>
                    <a:pt x="644" y="1152"/>
                  </a:cubicBezTo>
                  <a:cubicBezTo>
                    <a:pt x="694" y="1152"/>
                    <a:pt x="732" y="1152"/>
                    <a:pt x="782" y="1139"/>
                  </a:cubicBezTo>
                  <a:cubicBezTo>
                    <a:pt x="1085" y="1051"/>
                    <a:pt x="1274" y="736"/>
                    <a:pt x="1198" y="434"/>
                  </a:cubicBezTo>
                  <a:cubicBezTo>
                    <a:pt x="1134" y="168"/>
                    <a:pt x="900" y="0"/>
                    <a:pt x="638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30"/>
            <p:cNvSpPr/>
            <p:nvPr/>
          </p:nvSpPr>
          <p:spPr>
            <a:xfrm>
              <a:off x="711600" y="4907975"/>
              <a:ext cx="32475" cy="28975"/>
            </a:xfrm>
            <a:custGeom>
              <a:rect b="b" l="l" r="r" t="t"/>
              <a:pathLst>
                <a:path extrusionOk="0" h="1159" w="1299">
                  <a:moveTo>
                    <a:pt x="665" y="1"/>
                  </a:moveTo>
                  <a:cubicBezTo>
                    <a:pt x="417" y="1"/>
                    <a:pt x="183" y="156"/>
                    <a:pt x="101" y="403"/>
                  </a:cubicBezTo>
                  <a:cubicBezTo>
                    <a:pt x="0" y="705"/>
                    <a:pt x="164" y="1033"/>
                    <a:pt x="466" y="1134"/>
                  </a:cubicBezTo>
                  <a:cubicBezTo>
                    <a:pt x="529" y="1146"/>
                    <a:pt x="592" y="1159"/>
                    <a:pt x="643" y="1159"/>
                  </a:cubicBezTo>
                  <a:cubicBezTo>
                    <a:pt x="895" y="1159"/>
                    <a:pt x="1109" y="995"/>
                    <a:pt x="1197" y="756"/>
                  </a:cubicBezTo>
                  <a:cubicBezTo>
                    <a:pt x="1298" y="453"/>
                    <a:pt x="1134" y="126"/>
                    <a:pt x="832" y="25"/>
                  </a:cubicBezTo>
                  <a:cubicBezTo>
                    <a:pt x="777" y="9"/>
                    <a:pt x="721" y="1"/>
                    <a:pt x="665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30"/>
            <p:cNvSpPr/>
            <p:nvPr/>
          </p:nvSpPr>
          <p:spPr>
            <a:xfrm>
              <a:off x="1175625" y="4848450"/>
              <a:ext cx="32775" cy="28650"/>
            </a:xfrm>
            <a:custGeom>
              <a:rect b="b" l="l" r="r" t="t"/>
              <a:pathLst>
                <a:path extrusionOk="0" h="1146" w="1311">
                  <a:moveTo>
                    <a:pt x="657" y="1"/>
                  </a:moveTo>
                  <a:cubicBezTo>
                    <a:pt x="552" y="1"/>
                    <a:pt x="447" y="29"/>
                    <a:pt x="353" y="87"/>
                  </a:cubicBezTo>
                  <a:cubicBezTo>
                    <a:pt x="76" y="264"/>
                    <a:pt x="0" y="616"/>
                    <a:pt x="177" y="881"/>
                  </a:cubicBezTo>
                  <a:cubicBezTo>
                    <a:pt x="290" y="1045"/>
                    <a:pt x="466" y="1146"/>
                    <a:pt x="655" y="1146"/>
                  </a:cubicBezTo>
                  <a:cubicBezTo>
                    <a:pt x="769" y="1146"/>
                    <a:pt x="882" y="1120"/>
                    <a:pt x="970" y="1057"/>
                  </a:cubicBezTo>
                  <a:cubicBezTo>
                    <a:pt x="1235" y="881"/>
                    <a:pt x="1311" y="528"/>
                    <a:pt x="1147" y="264"/>
                  </a:cubicBezTo>
                  <a:cubicBezTo>
                    <a:pt x="1033" y="93"/>
                    <a:pt x="846" y="1"/>
                    <a:pt x="65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30"/>
            <p:cNvSpPr/>
            <p:nvPr/>
          </p:nvSpPr>
          <p:spPr>
            <a:xfrm>
              <a:off x="558800" y="4828875"/>
              <a:ext cx="32475" cy="29000"/>
            </a:xfrm>
            <a:custGeom>
              <a:rect b="b" l="l" r="r" t="t"/>
              <a:pathLst>
                <a:path extrusionOk="0" h="1160" w="1299">
                  <a:moveTo>
                    <a:pt x="646" y="1"/>
                  </a:moveTo>
                  <a:cubicBezTo>
                    <a:pt x="468" y="1"/>
                    <a:pt x="295" y="82"/>
                    <a:pt x="190" y="240"/>
                  </a:cubicBezTo>
                  <a:cubicBezTo>
                    <a:pt x="1" y="492"/>
                    <a:pt x="51" y="858"/>
                    <a:pt x="303" y="1047"/>
                  </a:cubicBezTo>
                  <a:cubicBezTo>
                    <a:pt x="404" y="1122"/>
                    <a:pt x="530" y="1160"/>
                    <a:pt x="643" y="1160"/>
                  </a:cubicBezTo>
                  <a:cubicBezTo>
                    <a:pt x="832" y="1160"/>
                    <a:pt x="996" y="1072"/>
                    <a:pt x="1110" y="921"/>
                  </a:cubicBezTo>
                  <a:cubicBezTo>
                    <a:pt x="1299" y="669"/>
                    <a:pt x="1248" y="303"/>
                    <a:pt x="996" y="114"/>
                  </a:cubicBezTo>
                  <a:cubicBezTo>
                    <a:pt x="889" y="38"/>
                    <a:pt x="766" y="1"/>
                    <a:pt x="6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30"/>
            <p:cNvSpPr/>
            <p:nvPr/>
          </p:nvSpPr>
          <p:spPr>
            <a:xfrm>
              <a:off x="1303825" y="4733350"/>
              <a:ext cx="32475" cy="28775"/>
            </a:xfrm>
            <a:custGeom>
              <a:rect b="b" l="l" r="r" t="t"/>
              <a:pathLst>
                <a:path extrusionOk="0" h="1151" w="1299">
                  <a:moveTo>
                    <a:pt x="655" y="0"/>
                  </a:moveTo>
                  <a:cubicBezTo>
                    <a:pt x="485" y="0"/>
                    <a:pt x="317" y="74"/>
                    <a:pt x="202" y="218"/>
                  </a:cubicBezTo>
                  <a:cubicBezTo>
                    <a:pt x="1" y="457"/>
                    <a:pt x="51" y="823"/>
                    <a:pt x="291" y="1024"/>
                  </a:cubicBezTo>
                  <a:cubicBezTo>
                    <a:pt x="391" y="1113"/>
                    <a:pt x="517" y="1150"/>
                    <a:pt x="656" y="1150"/>
                  </a:cubicBezTo>
                  <a:cubicBezTo>
                    <a:pt x="832" y="1150"/>
                    <a:pt x="996" y="1075"/>
                    <a:pt x="1097" y="949"/>
                  </a:cubicBezTo>
                  <a:cubicBezTo>
                    <a:pt x="1299" y="697"/>
                    <a:pt x="1261" y="331"/>
                    <a:pt x="1021" y="130"/>
                  </a:cubicBezTo>
                  <a:cubicBezTo>
                    <a:pt x="913" y="43"/>
                    <a:pt x="783" y="0"/>
                    <a:pt x="655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30"/>
            <p:cNvSpPr/>
            <p:nvPr/>
          </p:nvSpPr>
          <p:spPr>
            <a:xfrm>
              <a:off x="438150" y="4706450"/>
              <a:ext cx="32475" cy="28900"/>
            </a:xfrm>
            <a:custGeom>
              <a:rect b="b" l="l" r="r" t="t"/>
              <a:pathLst>
                <a:path extrusionOk="0" h="1156" w="1299">
                  <a:moveTo>
                    <a:pt x="644" y="0"/>
                  </a:moveTo>
                  <a:cubicBezTo>
                    <a:pt x="530" y="0"/>
                    <a:pt x="414" y="36"/>
                    <a:pt x="316" y="109"/>
                  </a:cubicBezTo>
                  <a:cubicBezTo>
                    <a:pt x="51" y="286"/>
                    <a:pt x="1" y="651"/>
                    <a:pt x="177" y="916"/>
                  </a:cubicBezTo>
                  <a:cubicBezTo>
                    <a:pt x="290" y="1067"/>
                    <a:pt x="467" y="1155"/>
                    <a:pt x="643" y="1155"/>
                  </a:cubicBezTo>
                  <a:cubicBezTo>
                    <a:pt x="769" y="1155"/>
                    <a:pt x="883" y="1117"/>
                    <a:pt x="983" y="1042"/>
                  </a:cubicBezTo>
                  <a:cubicBezTo>
                    <a:pt x="1235" y="865"/>
                    <a:pt x="1298" y="500"/>
                    <a:pt x="1109" y="248"/>
                  </a:cubicBezTo>
                  <a:cubicBezTo>
                    <a:pt x="1002" y="87"/>
                    <a:pt x="824" y="0"/>
                    <a:pt x="644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30"/>
            <p:cNvSpPr/>
            <p:nvPr/>
          </p:nvSpPr>
          <p:spPr>
            <a:xfrm>
              <a:off x="1390150" y="4584700"/>
              <a:ext cx="32775" cy="28725"/>
            </a:xfrm>
            <a:custGeom>
              <a:rect b="b" l="l" r="r" t="t"/>
              <a:pathLst>
                <a:path extrusionOk="0" h="1149" w="1311">
                  <a:moveTo>
                    <a:pt x="643" y="1"/>
                  </a:moveTo>
                  <a:cubicBezTo>
                    <a:pt x="413" y="1"/>
                    <a:pt x="201" y="136"/>
                    <a:pt x="114" y="367"/>
                  </a:cubicBezTo>
                  <a:cubicBezTo>
                    <a:pt x="0" y="670"/>
                    <a:pt x="139" y="998"/>
                    <a:pt x="441" y="1111"/>
                  </a:cubicBezTo>
                  <a:cubicBezTo>
                    <a:pt x="504" y="1136"/>
                    <a:pt x="580" y="1149"/>
                    <a:pt x="656" y="1149"/>
                  </a:cubicBezTo>
                  <a:cubicBezTo>
                    <a:pt x="895" y="1149"/>
                    <a:pt x="1109" y="1010"/>
                    <a:pt x="1197" y="783"/>
                  </a:cubicBezTo>
                  <a:cubicBezTo>
                    <a:pt x="1311" y="481"/>
                    <a:pt x="1160" y="153"/>
                    <a:pt x="857" y="40"/>
                  </a:cubicBezTo>
                  <a:cubicBezTo>
                    <a:pt x="786" y="13"/>
                    <a:pt x="714" y="1"/>
                    <a:pt x="643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30"/>
            <p:cNvSpPr/>
            <p:nvPr/>
          </p:nvSpPr>
          <p:spPr>
            <a:xfrm>
              <a:off x="361925" y="4552350"/>
              <a:ext cx="32150" cy="28950"/>
            </a:xfrm>
            <a:custGeom>
              <a:rect b="b" l="l" r="r" t="t"/>
              <a:pathLst>
                <a:path extrusionOk="0" h="1158" w="1286">
                  <a:moveTo>
                    <a:pt x="626" y="1"/>
                  </a:moveTo>
                  <a:cubicBezTo>
                    <a:pt x="573" y="1"/>
                    <a:pt x="519" y="8"/>
                    <a:pt x="466" y="23"/>
                  </a:cubicBezTo>
                  <a:cubicBezTo>
                    <a:pt x="164" y="124"/>
                    <a:pt x="0" y="452"/>
                    <a:pt x="88" y="754"/>
                  </a:cubicBezTo>
                  <a:cubicBezTo>
                    <a:pt x="164" y="994"/>
                    <a:pt x="391" y="1157"/>
                    <a:pt x="643" y="1157"/>
                  </a:cubicBezTo>
                  <a:cubicBezTo>
                    <a:pt x="693" y="1157"/>
                    <a:pt x="756" y="1145"/>
                    <a:pt x="807" y="1132"/>
                  </a:cubicBezTo>
                  <a:cubicBezTo>
                    <a:pt x="1109" y="1031"/>
                    <a:pt x="1285" y="716"/>
                    <a:pt x="1197" y="414"/>
                  </a:cubicBezTo>
                  <a:cubicBezTo>
                    <a:pt x="1114" y="164"/>
                    <a:pt x="876" y="1"/>
                    <a:pt x="62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30"/>
            <p:cNvSpPr/>
            <p:nvPr/>
          </p:nvSpPr>
          <p:spPr>
            <a:xfrm>
              <a:off x="1426700" y="4416200"/>
              <a:ext cx="29625" cy="29000"/>
            </a:xfrm>
            <a:custGeom>
              <a:rect b="b" l="l" r="r" t="t"/>
              <a:pathLst>
                <a:path extrusionOk="0" h="1160" w="1185">
                  <a:moveTo>
                    <a:pt x="595" y="0"/>
                  </a:moveTo>
                  <a:cubicBezTo>
                    <a:pt x="289" y="0"/>
                    <a:pt x="25" y="248"/>
                    <a:pt x="13" y="555"/>
                  </a:cubicBezTo>
                  <a:cubicBezTo>
                    <a:pt x="0" y="870"/>
                    <a:pt x="240" y="1135"/>
                    <a:pt x="567" y="1160"/>
                  </a:cubicBezTo>
                  <a:lnTo>
                    <a:pt x="592" y="1160"/>
                  </a:lnTo>
                  <a:cubicBezTo>
                    <a:pt x="895" y="1160"/>
                    <a:pt x="1147" y="920"/>
                    <a:pt x="1159" y="605"/>
                  </a:cubicBezTo>
                  <a:cubicBezTo>
                    <a:pt x="1185" y="290"/>
                    <a:pt x="933" y="26"/>
                    <a:pt x="618" y="1"/>
                  </a:cubicBezTo>
                  <a:cubicBezTo>
                    <a:pt x="610" y="0"/>
                    <a:pt x="602" y="0"/>
                    <a:pt x="595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30"/>
            <p:cNvSpPr/>
            <p:nvPr/>
          </p:nvSpPr>
          <p:spPr>
            <a:xfrm>
              <a:off x="338925" y="4382175"/>
              <a:ext cx="29000" cy="29000"/>
            </a:xfrm>
            <a:custGeom>
              <a:rect b="b" l="l" r="r" t="t"/>
              <a:pathLst>
                <a:path extrusionOk="0" h="1160" w="1160">
                  <a:moveTo>
                    <a:pt x="580" y="1"/>
                  </a:moveTo>
                  <a:cubicBezTo>
                    <a:pt x="265" y="1"/>
                    <a:pt x="0" y="253"/>
                    <a:pt x="0" y="568"/>
                  </a:cubicBezTo>
                  <a:cubicBezTo>
                    <a:pt x="0" y="883"/>
                    <a:pt x="252" y="1147"/>
                    <a:pt x="567" y="1160"/>
                  </a:cubicBezTo>
                  <a:lnTo>
                    <a:pt x="580" y="1160"/>
                  </a:lnTo>
                  <a:cubicBezTo>
                    <a:pt x="895" y="1160"/>
                    <a:pt x="1147" y="895"/>
                    <a:pt x="1147" y="580"/>
                  </a:cubicBezTo>
                  <a:cubicBezTo>
                    <a:pt x="1160" y="265"/>
                    <a:pt x="895" y="1"/>
                    <a:pt x="580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30"/>
            <p:cNvSpPr/>
            <p:nvPr/>
          </p:nvSpPr>
          <p:spPr>
            <a:xfrm>
              <a:off x="1406225" y="4245525"/>
              <a:ext cx="32150" cy="28625"/>
            </a:xfrm>
            <a:custGeom>
              <a:rect b="b" l="l" r="r" t="t"/>
              <a:pathLst>
                <a:path extrusionOk="0" h="1145" w="1286">
                  <a:moveTo>
                    <a:pt x="650" y="0"/>
                  </a:moveTo>
                  <a:cubicBezTo>
                    <a:pt x="597" y="0"/>
                    <a:pt x="544" y="8"/>
                    <a:pt x="491" y="23"/>
                  </a:cubicBezTo>
                  <a:cubicBezTo>
                    <a:pt x="189" y="99"/>
                    <a:pt x="0" y="414"/>
                    <a:pt x="88" y="729"/>
                  </a:cubicBezTo>
                  <a:cubicBezTo>
                    <a:pt x="151" y="968"/>
                    <a:pt x="378" y="1145"/>
                    <a:pt x="643" y="1145"/>
                  </a:cubicBezTo>
                  <a:cubicBezTo>
                    <a:pt x="693" y="1145"/>
                    <a:pt x="743" y="1145"/>
                    <a:pt x="794" y="1132"/>
                  </a:cubicBezTo>
                  <a:cubicBezTo>
                    <a:pt x="1109" y="1044"/>
                    <a:pt x="1285" y="716"/>
                    <a:pt x="1197" y="414"/>
                  </a:cubicBezTo>
                  <a:cubicBezTo>
                    <a:pt x="1124" y="164"/>
                    <a:pt x="897" y="0"/>
                    <a:pt x="650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30"/>
            <p:cNvSpPr/>
            <p:nvPr/>
          </p:nvSpPr>
          <p:spPr>
            <a:xfrm>
              <a:off x="366950" y="4212875"/>
              <a:ext cx="32175" cy="28825"/>
            </a:xfrm>
            <a:custGeom>
              <a:rect b="b" l="l" r="r" t="t"/>
              <a:pathLst>
                <a:path extrusionOk="0" h="1153" w="1287">
                  <a:moveTo>
                    <a:pt x="642" y="0"/>
                  </a:moveTo>
                  <a:cubicBezTo>
                    <a:pt x="403" y="0"/>
                    <a:pt x="181" y="145"/>
                    <a:pt x="102" y="384"/>
                  </a:cubicBezTo>
                  <a:cubicBezTo>
                    <a:pt x="1" y="686"/>
                    <a:pt x="152" y="1014"/>
                    <a:pt x="454" y="1115"/>
                  </a:cubicBezTo>
                  <a:cubicBezTo>
                    <a:pt x="517" y="1140"/>
                    <a:pt x="580" y="1153"/>
                    <a:pt x="643" y="1153"/>
                  </a:cubicBezTo>
                  <a:cubicBezTo>
                    <a:pt x="895" y="1153"/>
                    <a:pt x="1110" y="989"/>
                    <a:pt x="1185" y="762"/>
                  </a:cubicBezTo>
                  <a:cubicBezTo>
                    <a:pt x="1286" y="460"/>
                    <a:pt x="1135" y="132"/>
                    <a:pt x="832" y="31"/>
                  </a:cubicBezTo>
                  <a:cubicBezTo>
                    <a:pt x="769" y="10"/>
                    <a:pt x="705" y="0"/>
                    <a:pt x="642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30"/>
            <p:cNvSpPr/>
            <p:nvPr/>
          </p:nvSpPr>
          <p:spPr>
            <a:xfrm>
              <a:off x="1334075" y="4089025"/>
              <a:ext cx="32775" cy="28875"/>
            </a:xfrm>
            <a:custGeom>
              <a:rect b="b" l="l" r="r" t="t"/>
              <a:pathLst>
                <a:path extrusionOk="0" h="1155" w="1311">
                  <a:moveTo>
                    <a:pt x="654" y="1"/>
                  </a:moveTo>
                  <a:cubicBezTo>
                    <a:pt x="547" y="1"/>
                    <a:pt x="438" y="31"/>
                    <a:pt x="341" y="96"/>
                  </a:cubicBezTo>
                  <a:cubicBezTo>
                    <a:pt x="76" y="273"/>
                    <a:pt x="0" y="638"/>
                    <a:pt x="189" y="903"/>
                  </a:cubicBezTo>
                  <a:cubicBezTo>
                    <a:pt x="290" y="1054"/>
                    <a:pt x="467" y="1155"/>
                    <a:pt x="668" y="1155"/>
                  </a:cubicBezTo>
                  <a:cubicBezTo>
                    <a:pt x="782" y="1155"/>
                    <a:pt x="883" y="1117"/>
                    <a:pt x="983" y="1054"/>
                  </a:cubicBezTo>
                  <a:cubicBezTo>
                    <a:pt x="1248" y="877"/>
                    <a:pt x="1311" y="525"/>
                    <a:pt x="1135" y="260"/>
                  </a:cubicBezTo>
                  <a:cubicBezTo>
                    <a:pt x="1023" y="92"/>
                    <a:pt x="840" y="1"/>
                    <a:pt x="65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30"/>
            <p:cNvSpPr/>
            <p:nvPr/>
          </p:nvSpPr>
          <p:spPr>
            <a:xfrm>
              <a:off x="448225" y="4061375"/>
              <a:ext cx="32475" cy="28800"/>
            </a:xfrm>
            <a:custGeom>
              <a:rect b="b" l="l" r="r" t="t"/>
              <a:pathLst>
                <a:path extrusionOk="0" h="1152" w="1299">
                  <a:moveTo>
                    <a:pt x="643" y="0"/>
                  </a:moveTo>
                  <a:cubicBezTo>
                    <a:pt x="470" y="0"/>
                    <a:pt x="300" y="77"/>
                    <a:pt x="190" y="232"/>
                  </a:cubicBezTo>
                  <a:cubicBezTo>
                    <a:pt x="1" y="471"/>
                    <a:pt x="51" y="837"/>
                    <a:pt x="303" y="1026"/>
                  </a:cubicBezTo>
                  <a:cubicBezTo>
                    <a:pt x="404" y="1114"/>
                    <a:pt x="530" y="1152"/>
                    <a:pt x="656" y="1152"/>
                  </a:cubicBezTo>
                  <a:cubicBezTo>
                    <a:pt x="832" y="1152"/>
                    <a:pt x="996" y="1063"/>
                    <a:pt x="1110" y="925"/>
                  </a:cubicBezTo>
                  <a:cubicBezTo>
                    <a:pt x="1299" y="673"/>
                    <a:pt x="1248" y="307"/>
                    <a:pt x="996" y="118"/>
                  </a:cubicBezTo>
                  <a:cubicBezTo>
                    <a:pt x="891" y="40"/>
                    <a:pt x="767" y="0"/>
                    <a:pt x="643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30"/>
            <p:cNvSpPr/>
            <p:nvPr/>
          </p:nvSpPr>
          <p:spPr>
            <a:xfrm>
              <a:off x="1217525" y="3962800"/>
              <a:ext cx="32475" cy="28775"/>
            </a:xfrm>
            <a:custGeom>
              <a:rect b="b" l="l" r="r" t="t"/>
              <a:pathLst>
                <a:path extrusionOk="0" h="1151" w="1299">
                  <a:moveTo>
                    <a:pt x="642" y="1"/>
                  </a:moveTo>
                  <a:cubicBezTo>
                    <a:pt x="474" y="1"/>
                    <a:pt x="309" y="75"/>
                    <a:pt x="202" y="218"/>
                  </a:cubicBezTo>
                  <a:cubicBezTo>
                    <a:pt x="0" y="470"/>
                    <a:pt x="51" y="836"/>
                    <a:pt x="290" y="1037"/>
                  </a:cubicBezTo>
                  <a:cubicBezTo>
                    <a:pt x="391" y="1113"/>
                    <a:pt x="517" y="1151"/>
                    <a:pt x="655" y="1151"/>
                  </a:cubicBezTo>
                  <a:cubicBezTo>
                    <a:pt x="832" y="1151"/>
                    <a:pt x="996" y="1075"/>
                    <a:pt x="1109" y="936"/>
                  </a:cubicBezTo>
                  <a:cubicBezTo>
                    <a:pt x="1298" y="684"/>
                    <a:pt x="1260" y="319"/>
                    <a:pt x="1008" y="130"/>
                  </a:cubicBezTo>
                  <a:cubicBezTo>
                    <a:pt x="900" y="43"/>
                    <a:pt x="770" y="1"/>
                    <a:pt x="642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30"/>
            <p:cNvSpPr/>
            <p:nvPr/>
          </p:nvSpPr>
          <p:spPr>
            <a:xfrm>
              <a:off x="572350" y="3942525"/>
              <a:ext cx="33100" cy="28900"/>
            </a:xfrm>
            <a:custGeom>
              <a:rect b="b" l="l" r="r" t="t"/>
              <a:pathLst>
                <a:path extrusionOk="0" h="1156" w="1324">
                  <a:moveTo>
                    <a:pt x="679" y="0"/>
                  </a:moveTo>
                  <a:cubicBezTo>
                    <a:pt x="563" y="0"/>
                    <a:pt x="444" y="36"/>
                    <a:pt x="341" y="109"/>
                  </a:cubicBezTo>
                  <a:cubicBezTo>
                    <a:pt x="76" y="286"/>
                    <a:pt x="1" y="639"/>
                    <a:pt x="190" y="903"/>
                  </a:cubicBezTo>
                  <a:cubicBezTo>
                    <a:pt x="303" y="1067"/>
                    <a:pt x="479" y="1155"/>
                    <a:pt x="668" y="1155"/>
                  </a:cubicBezTo>
                  <a:cubicBezTo>
                    <a:pt x="782" y="1155"/>
                    <a:pt x="895" y="1117"/>
                    <a:pt x="996" y="1054"/>
                  </a:cubicBezTo>
                  <a:cubicBezTo>
                    <a:pt x="1261" y="878"/>
                    <a:pt x="1324" y="513"/>
                    <a:pt x="1147" y="248"/>
                  </a:cubicBezTo>
                  <a:cubicBezTo>
                    <a:pt x="1040" y="87"/>
                    <a:pt x="862" y="0"/>
                    <a:pt x="67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30"/>
            <p:cNvSpPr/>
            <p:nvPr/>
          </p:nvSpPr>
          <p:spPr>
            <a:xfrm>
              <a:off x="1067250" y="3879100"/>
              <a:ext cx="32475" cy="28675"/>
            </a:xfrm>
            <a:custGeom>
              <a:rect b="b" l="l" r="r" t="t"/>
              <a:pathLst>
                <a:path extrusionOk="0" h="1147" w="1299">
                  <a:moveTo>
                    <a:pt x="646" y="0"/>
                  </a:moveTo>
                  <a:cubicBezTo>
                    <a:pt x="418" y="0"/>
                    <a:pt x="202" y="144"/>
                    <a:pt x="114" y="378"/>
                  </a:cubicBezTo>
                  <a:cubicBezTo>
                    <a:pt x="1" y="681"/>
                    <a:pt x="152" y="1008"/>
                    <a:pt x="454" y="1122"/>
                  </a:cubicBezTo>
                  <a:cubicBezTo>
                    <a:pt x="517" y="1134"/>
                    <a:pt x="580" y="1147"/>
                    <a:pt x="656" y="1147"/>
                  </a:cubicBezTo>
                  <a:cubicBezTo>
                    <a:pt x="895" y="1147"/>
                    <a:pt x="1109" y="996"/>
                    <a:pt x="1198" y="769"/>
                  </a:cubicBezTo>
                  <a:cubicBezTo>
                    <a:pt x="1298" y="479"/>
                    <a:pt x="1147" y="139"/>
                    <a:pt x="845" y="38"/>
                  </a:cubicBezTo>
                  <a:cubicBezTo>
                    <a:pt x="780" y="12"/>
                    <a:pt x="712" y="0"/>
                    <a:pt x="646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30"/>
            <p:cNvSpPr/>
            <p:nvPr/>
          </p:nvSpPr>
          <p:spPr>
            <a:xfrm>
              <a:off x="727975" y="3868450"/>
              <a:ext cx="32150" cy="28625"/>
            </a:xfrm>
            <a:custGeom>
              <a:rect b="b" l="l" r="r" t="t"/>
              <a:pathLst>
                <a:path extrusionOk="0" h="1145" w="1286">
                  <a:moveTo>
                    <a:pt x="650" y="0"/>
                  </a:moveTo>
                  <a:cubicBezTo>
                    <a:pt x="598" y="0"/>
                    <a:pt x="545" y="7"/>
                    <a:pt x="492" y="23"/>
                  </a:cubicBezTo>
                  <a:cubicBezTo>
                    <a:pt x="177" y="111"/>
                    <a:pt x="0" y="426"/>
                    <a:pt x="101" y="741"/>
                  </a:cubicBezTo>
                  <a:cubicBezTo>
                    <a:pt x="162" y="972"/>
                    <a:pt x="376" y="1145"/>
                    <a:pt x="629" y="1145"/>
                  </a:cubicBezTo>
                  <a:cubicBezTo>
                    <a:pt x="638" y="1145"/>
                    <a:pt x="647" y="1145"/>
                    <a:pt x="656" y="1144"/>
                  </a:cubicBezTo>
                  <a:cubicBezTo>
                    <a:pt x="706" y="1144"/>
                    <a:pt x="756" y="1144"/>
                    <a:pt x="807" y="1132"/>
                  </a:cubicBezTo>
                  <a:cubicBezTo>
                    <a:pt x="1122" y="1044"/>
                    <a:pt x="1286" y="716"/>
                    <a:pt x="1197" y="414"/>
                  </a:cubicBezTo>
                  <a:cubicBezTo>
                    <a:pt x="1125" y="164"/>
                    <a:pt x="897" y="0"/>
                    <a:pt x="650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30"/>
            <p:cNvSpPr/>
            <p:nvPr/>
          </p:nvSpPr>
          <p:spPr>
            <a:xfrm>
              <a:off x="899975" y="3846625"/>
              <a:ext cx="29325" cy="28700"/>
            </a:xfrm>
            <a:custGeom>
              <a:rect b="b" l="l" r="r" t="t"/>
              <a:pathLst>
                <a:path extrusionOk="0" h="1148" w="1173">
                  <a:moveTo>
                    <a:pt x="583" y="1"/>
                  </a:moveTo>
                  <a:cubicBezTo>
                    <a:pt x="278" y="1"/>
                    <a:pt x="25" y="248"/>
                    <a:pt x="13" y="556"/>
                  </a:cubicBezTo>
                  <a:cubicBezTo>
                    <a:pt x="0" y="871"/>
                    <a:pt x="252" y="1148"/>
                    <a:pt x="567" y="1148"/>
                  </a:cubicBezTo>
                  <a:lnTo>
                    <a:pt x="593" y="1148"/>
                  </a:lnTo>
                  <a:cubicBezTo>
                    <a:pt x="895" y="1148"/>
                    <a:pt x="1147" y="908"/>
                    <a:pt x="1160" y="593"/>
                  </a:cubicBezTo>
                  <a:cubicBezTo>
                    <a:pt x="1172" y="278"/>
                    <a:pt x="920" y="14"/>
                    <a:pt x="605" y="1"/>
                  </a:cubicBezTo>
                  <a:cubicBezTo>
                    <a:pt x="598" y="1"/>
                    <a:pt x="590" y="1"/>
                    <a:pt x="583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30"/>
            <p:cNvSpPr/>
            <p:nvPr/>
          </p:nvSpPr>
          <p:spPr>
            <a:xfrm>
              <a:off x="880750" y="5030800"/>
              <a:ext cx="33750" cy="33750"/>
            </a:xfrm>
            <a:custGeom>
              <a:rect b="b" l="l" r="r" t="t"/>
              <a:pathLst>
                <a:path extrusionOk="0" h="1350" w="1350">
                  <a:moveTo>
                    <a:pt x="681" y="1"/>
                  </a:moveTo>
                  <a:cubicBezTo>
                    <a:pt x="303" y="1"/>
                    <a:pt x="1" y="303"/>
                    <a:pt x="1" y="681"/>
                  </a:cubicBezTo>
                  <a:cubicBezTo>
                    <a:pt x="1" y="1047"/>
                    <a:pt x="303" y="1349"/>
                    <a:pt x="681" y="1349"/>
                  </a:cubicBezTo>
                  <a:cubicBezTo>
                    <a:pt x="688" y="1349"/>
                    <a:pt x="695" y="1350"/>
                    <a:pt x="702" y="1350"/>
                  </a:cubicBezTo>
                  <a:cubicBezTo>
                    <a:pt x="1058" y="1350"/>
                    <a:pt x="1349" y="1040"/>
                    <a:pt x="1349" y="681"/>
                  </a:cubicBezTo>
                  <a:cubicBezTo>
                    <a:pt x="1349" y="303"/>
                    <a:pt x="1047" y="1"/>
                    <a:pt x="681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30"/>
            <p:cNvSpPr/>
            <p:nvPr/>
          </p:nvSpPr>
          <p:spPr>
            <a:xfrm>
              <a:off x="1040800" y="5010050"/>
              <a:ext cx="37500" cy="34025"/>
            </a:xfrm>
            <a:custGeom>
              <a:rect b="b" l="l" r="r" t="t"/>
              <a:pathLst>
                <a:path extrusionOk="0" h="1361" w="1500">
                  <a:moveTo>
                    <a:pt x="755" y="0"/>
                  </a:moveTo>
                  <a:cubicBezTo>
                    <a:pt x="698" y="0"/>
                    <a:pt x="639" y="8"/>
                    <a:pt x="580" y="24"/>
                  </a:cubicBezTo>
                  <a:cubicBezTo>
                    <a:pt x="214" y="125"/>
                    <a:pt x="0" y="491"/>
                    <a:pt x="88" y="856"/>
                  </a:cubicBezTo>
                  <a:cubicBezTo>
                    <a:pt x="176" y="1159"/>
                    <a:pt x="441" y="1360"/>
                    <a:pt x="756" y="1360"/>
                  </a:cubicBezTo>
                  <a:cubicBezTo>
                    <a:pt x="806" y="1360"/>
                    <a:pt x="869" y="1360"/>
                    <a:pt x="920" y="1335"/>
                  </a:cubicBezTo>
                  <a:cubicBezTo>
                    <a:pt x="1285" y="1247"/>
                    <a:pt x="1500" y="869"/>
                    <a:pt x="1411" y="516"/>
                  </a:cubicBezTo>
                  <a:cubicBezTo>
                    <a:pt x="1327" y="209"/>
                    <a:pt x="1056" y="0"/>
                    <a:pt x="755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30"/>
            <p:cNvSpPr/>
            <p:nvPr/>
          </p:nvSpPr>
          <p:spPr>
            <a:xfrm>
              <a:off x="677875" y="4998800"/>
              <a:ext cx="38475" cy="34250"/>
            </a:xfrm>
            <a:custGeom>
              <a:rect b="b" l="l" r="r" t="t"/>
              <a:pathLst>
                <a:path extrusionOk="0" h="1370" w="1539">
                  <a:moveTo>
                    <a:pt x="774" y="1"/>
                  </a:moveTo>
                  <a:cubicBezTo>
                    <a:pt x="488" y="1"/>
                    <a:pt x="218" y="178"/>
                    <a:pt x="127" y="462"/>
                  </a:cubicBezTo>
                  <a:cubicBezTo>
                    <a:pt x="1" y="827"/>
                    <a:pt x="202" y="1205"/>
                    <a:pt x="555" y="1331"/>
                  </a:cubicBezTo>
                  <a:cubicBezTo>
                    <a:pt x="631" y="1344"/>
                    <a:pt x="694" y="1356"/>
                    <a:pt x="769" y="1369"/>
                  </a:cubicBezTo>
                  <a:cubicBezTo>
                    <a:pt x="1072" y="1369"/>
                    <a:pt x="1324" y="1167"/>
                    <a:pt x="1412" y="890"/>
                  </a:cubicBezTo>
                  <a:cubicBezTo>
                    <a:pt x="1538" y="537"/>
                    <a:pt x="1337" y="147"/>
                    <a:pt x="984" y="33"/>
                  </a:cubicBezTo>
                  <a:cubicBezTo>
                    <a:pt x="914" y="11"/>
                    <a:pt x="844" y="1"/>
                    <a:pt x="77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30"/>
            <p:cNvSpPr/>
            <p:nvPr/>
          </p:nvSpPr>
          <p:spPr>
            <a:xfrm>
              <a:off x="1226025" y="4928250"/>
              <a:ext cx="38775" cy="34225"/>
            </a:xfrm>
            <a:custGeom>
              <a:rect b="b" l="l" r="r" t="t"/>
              <a:pathLst>
                <a:path extrusionOk="0" h="1369" w="1551">
                  <a:moveTo>
                    <a:pt x="774" y="0"/>
                  </a:moveTo>
                  <a:cubicBezTo>
                    <a:pt x="647" y="0"/>
                    <a:pt x="518" y="35"/>
                    <a:pt x="404" y="108"/>
                  </a:cubicBezTo>
                  <a:cubicBezTo>
                    <a:pt x="89" y="310"/>
                    <a:pt x="0" y="738"/>
                    <a:pt x="202" y="1053"/>
                  </a:cubicBezTo>
                  <a:cubicBezTo>
                    <a:pt x="328" y="1242"/>
                    <a:pt x="542" y="1368"/>
                    <a:pt x="782" y="1368"/>
                  </a:cubicBezTo>
                  <a:cubicBezTo>
                    <a:pt x="908" y="1356"/>
                    <a:pt x="1034" y="1331"/>
                    <a:pt x="1147" y="1255"/>
                  </a:cubicBezTo>
                  <a:cubicBezTo>
                    <a:pt x="1462" y="1053"/>
                    <a:pt x="1550" y="625"/>
                    <a:pt x="1349" y="310"/>
                  </a:cubicBezTo>
                  <a:cubicBezTo>
                    <a:pt x="1220" y="109"/>
                    <a:pt x="999" y="0"/>
                    <a:pt x="774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30"/>
            <p:cNvSpPr/>
            <p:nvPr/>
          </p:nvSpPr>
          <p:spPr>
            <a:xfrm>
              <a:off x="497700" y="4905725"/>
              <a:ext cx="38125" cy="33750"/>
            </a:xfrm>
            <a:custGeom>
              <a:rect b="b" l="l" r="r" t="t"/>
              <a:pathLst>
                <a:path extrusionOk="0" h="1350" w="1525">
                  <a:moveTo>
                    <a:pt x="764" y="1"/>
                  </a:moveTo>
                  <a:cubicBezTo>
                    <a:pt x="557" y="1"/>
                    <a:pt x="351" y="96"/>
                    <a:pt x="214" y="279"/>
                  </a:cubicBezTo>
                  <a:cubicBezTo>
                    <a:pt x="0" y="568"/>
                    <a:pt x="63" y="997"/>
                    <a:pt x="366" y="1224"/>
                  </a:cubicBezTo>
                  <a:cubicBezTo>
                    <a:pt x="479" y="1299"/>
                    <a:pt x="618" y="1350"/>
                    <a:pt x="756" y="1350"/>
                  </a:cubicBezTo>
                  <a:cubicBezTo>
                    <a:pt x="970" y="1350"/>
                    <a:pt x="1172" y="1249"/>
                    <a:pt x="1311" y="1072"/>
                  </a:cubicBezTo>
                  <a:cubicBezTo>
                    <a:pt x="1525" y="770"/>
                    <a:pt x="1462" y="354"/>
                    <a:pt x="1159" y="127"/>
                  </a:cubicBezTo>
                  <a:cubicBezTo>
                    <a:pt x="1039" y="42"/>
                    <a:pt x="901" y="1"/>
                    <a:pt x="76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30"/>
            <p:cNvSpPr/>
            <p:nvPr/>
          </p:nvSpPr>
          <p:spPr>
            <a:xfrm>
              <a:off x="1377225" y="4792825"/>
              <a:ext cx="38475" cy="33875"/>
            </a:xfrm>
            <a:custGeom>
              <a:rect b="b" l="l" r="r" t="t"/>
              <a:pathLst>
                <a:path extrusionOk="0" h="1355" w="1539">
                  <a:moveTo>
                    <a:pt x="762" y="0"/>
                  </a:moveTo>
                  <a:cubicBezTo>
                    <a:pt x="567" y="0"/>
                    <a:pt x="374" y="84"/>
                    <a:pt x="240" y="246"/>
                  </a:cubicBezTo>
                  <a:cubicBezTo>
                    <a:pt x="1" y="535"/>
                    <a:pt x="51" y="964"/>
                    <a:pt x="341" y="1203"/>
                  </a:cubicBezTo>
                  <a:cubicBezTo>
                    <a:pt x="467" y="1304"/>
                    <a:pt x="618" y="1355"/>
                    <a:pt x="769" y="1355"/>
                  </a:cubicBezTo>
                  <a:cubicBezTo>
                    <a:pt x="971" y="1355"/>
                    <a:pt x="1173" y="1266"/>
                    <a:pt x="1299" y="1115"/>
                  </a:cubicBezTo>
                  <a:cubicBezTo>
                    <a:pt x="1538" y="813"/>
                    <a:pt x="1488" y="384"/>
                    <a:pt x="1198" y="157"/>
                  </a:cubicBezTo>
                  <a:cubicBezTo>
                    <a:pt x="1070" y="52"/>
                    <a:pt x="916" y="0"/>
                    <a:pt x="762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30"/>
            <p:cNvSpPr/>
            <p:nvPr/>
          </p:nvSpPr>
          <p:spPr>
            <a:xfrm>
              <a:off x="355300" y="4760850"/>
              <a:ext cx="38150" cy="34025"/>
            </a:xfrm>
            <a:custGeom>
              <a:rect b="b" l="l" r="r" t="t"/>
              <a:pathLst>
                <a:path extrusionOk="0" h="1361" w="1526">
                  <a:moveTo>
                    <a:pt x="761" y="0"/>
                  </a:moveTo>
                  <a:cubicBezTo>
                    <a:pt x="623" y="0"/>
                    <a:pt x="485" y="42"/>
                    <a:pt x="366" y="126"/>
                  </a:cubicBezTo>
                  <a:cubicBezTo>
                    <a:pt x="64" y="353"/>
                    <a:pt x="1" y="769"/>
                    <a:pt x="215" y="1071"/>
                  </a:cubicBezTo>
                  <a:cubicBezTo>
                    <a:pt x="341" y="1247"/>
                    <a:pt x="542" y="1361"/>
                    <a:pt x="757" y="1361"/>
                  </a:cubicBezTo>
                  <a:cubicBezTo>
                    <a:pt x="908" y="1361"/>
                    <a:pt x="1034" y="1310"/>
                    <a:pt x="1160" y="1235"/>
                  </a:cubicBezTo>
                  <a:cubicBezTo>
                    <a:pt x="1462" y="1008"/>
                    <a:pt x="1525" y="592"/>
                    <a:pt x="1311" y="290"/>
                  </a:cubicBezTo>
                  <a:cubicBezTo>
                    <a:pt x="1181" y="99"/>
                    <a:pt x="972" y="0"/>
                    <a:pt x="7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30"/>
            <p:cNvSpPr/>
            <p:nvPr/>
          </p:nvSpPr>
          <p:spPr>
            <a:xfrm>
              <a:off x="1478975" y="4616950"/>
              <a:ext cx="38475" cy="34275"/>
            </a:xfrm>
            <a:custGeom>
              <a:rect b="b" l="l" r="r" t="t"/>
              <a:pathLst>
                <a:path extrusionOk="0" h="1371" w="1539">
                  <a:moveTo>
                    <a:pt x="761" y="0"/>
                  </a:moveTo>
                  <a:cubicBezTo>
                    <a:pt x="489" y="0"/>
                    <a:pt x="233" y="167"/>
                    <a:pt x="127" y="438"/>
                  </a:cubicBezTo>
                  <a:cubicBezTo>
                    <a:pt x="1" y="791"/>
                    <a:pt x="177" y="1182"/>
                    <a:pt x="517" y="1320"/>
                  </a:cubicBezTo>
                  <a:cubicBezTo>
                    <a:pt x="606" y="1346"/>
                    <a:pt x="681" y="1371"/>
                    <a:pt x="769" y="1371"/>
                  </a:cubicBezTo>
                  <a:cubicBezTo>
                    <a:pt x="1047" y="1358"/>
                    <a:pt x="1299" y="1194"/>
                    <a:pt x="1400" y="930"/>
                  </a:cubicBezTo>
                  <a:cubicBezTo>
                    <a:pt x="1538" y="577"/>
                    <a:pt x="1362" y="186"/>
                    <a:pt x="1009" y="48"/>
                  </a:cubicBezTo>
                  <a:cubicBezTo>
                    <a:pt x="927" y="16"/>
                    <a:pt x="843" y="0"/>
                    <a:pt x="761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30"/>
            <p:cNvSpPr/>
            <p:nvPr/>
          </p:nvSpPr>
          <p:spPr>
            <a:xfrm>
              <a:off x="264900" y="4578900"/>
              <a:ext cx="38125" cy="34225"/>
            </a:xfrm>
            <a:custGeom>
              <a:rect b="b" l="l" r="r" t="t"/>
              <a:pathLst>
                <a:path extrusionOk="0" h="1369" w="1525">
                  <a:moveTo>
                    <a:pt x="761" y="1"/>
                  </a:moveTo>
                  <a:cubicBezTo>
                    <a:pt x="693" y="1"/>
                    <a:pt x="623" y="11"/>
                    <a:pt x="555" y="32"/>
                  </a:cubicBezTo>
                  <a:cubicBezTo>
                    <a:pt x="202" y="146"/>
                    <a:pt x="0" y="524"/>
                    <a:pt x="113" y="889"/>
                  </a:cubicBezTo>
                  <a:cubicBezTo>
                    <a:pt x="202" y="1167"/>
                    <a:pt x="466" y="1368"/>
                    <a:pt x="756" y="1368"/>
                  </a:cubicBezTo>
                  <a:cubicBezTo>
                    <a:pt x="832" y="1368"/>
                    <a:pt x="895" y="1356"/>
                    <a:pt x="958" y="1330"/>
                  </a:cubicBezTo>
                  <a:cubicBezTo>
                    <a:pt x="1323" y="1217"/>
                    <a:pt x="1525" y="839"/>
                    <a:pt x="1411" y="486"/>
                  </a:cubicBezTo>
                  <a:cubicBezTo>
                    <a:pt x="1319" y="190"/>
                    <a:pt x="1053" y="1"/>
                    <a:pt x="761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30"/>
            <p:cNvSpPr/>
            <p:nvPr/>
          </p:nvSpPr>
          <p:spPr>
            <a:xfrm>
              <a:off x="1522150" y="4418375"/>
              <a:ext cx="34975" cy="34075"/>
            </a:xfrm>
            <a:custGeom>
              <a:rect b="b" l="l" r="r" t="t"/>
              <a:pathLst>
                <a:path extrusionOk="0" h="1363" w="1399">
                  <a:moveTo>
                    <a:pt x="685" y="0"/>
                  </a:moveTo>
                  <a:cubicBezTo>
                    <a:pt x="328" y="0"/>
                    <a:pt x="37" y="282"/>
                    <a:pt x="25" y="644"/>
                  </a:cubicBezTo>
                  <a:cubicBezTo>
                    <a:pt x="0" y="1022"/>
                    <a:pt x="290" y="1337"/>
                    <a:pt x="668" y="1350"/>
                  </a:cubicBezTo>
                  <a:cubicBezTo>
                    <a:pt x="681" y="1363"/>
                    <a:pt x="693" y="1363"/>
                    <a:pt x="693" y="1363"/>
                  </a:cubicBezTo>
                  <a:cubicBezTo>
                    <a:pt x="1059" y="1363"/>
                    <a:pt x="1361" y="1073"/>
                    <a:pt x="1374" y="707"/>
                  </a:cubicBezTo>
                  <a:cubicBezTo>
                    <a:pt x="1399" y="329"/>
                    <a:pt x="1109" y="14"/>
                    <a:pt x="731" y="2"/>
                  </a:cubicBezTo>
                  <a:cubicBezTo>
                    <a:pt x="716" y="1"/>
                    <a:pt x="700" y="0"/>
                    <a:pt x="685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30"/>
            <p:cNvSpPr/>
            <p:nvPr/>
          </p:nvSpPr>
          <p:spPr>
            <a:xfrm>
              <a:off x="238125" y="4378075"/>
              <a:ext cx="34025" cy="34050"/>
            </a:xfrm>
            <a:custGeom>
              <a:rect b="b" l="l" r="r" t="t"/>
              <a:pathLst>
                <a:path extrusionOk="0" h="1362" w="1361">
                  <a:moveTo>
                    <a:pt x="693" y="1"/>
                  </a:moveTo>
                  <a:cubicBezTo>
                    <a:pt x="315" y="1"/>
                    <a:pt x="0" y="291"/>
                    <a:pt x="0" y="669"/>
                  </a:cubicBezTo>
                  <a:cubicBezTo>
                    <a:pt x="0" y="1047"/>
                    <a:pt x="290" y="1349"/>
                    <a:pt x="668" y="1362"/>
                  </a:cubicBezTo>
                  <a:lnTo>
                    <a:pt x="680" y="1362"/>
                  </a:lnTo>
                  <a:cubicBezTo>
                    <a:pt x="1046" y="1362"/>
                    <a:pt x="1348" y="1059"/>
                    <a:pt x="1361" y="694"/>
                  </a:cubicBezTo>
                  <a:cubicBezTo>
                    <a:pt x="1361" y="316"/>
                    <a:pt x="1058" y="1"/>
                    <a:pt x="693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30"/>
            <p:cNvSpPr/>
            <p:nvPr/>
          </p:nvSpPr>
          <p:spPr>
            <a:xfrm>
              <a:off x="1498200" y="4216475"/>
              <a:ext cx="37825" cy="34375"/>
            </a:xfrm>
            <a:custGeom>
              <a:rect b="b" l="l" r="r" t="t"/>
              <a:pathLst>
                <a:path extrusionOk="0" h="1375" w="1513">
                  <a:moveTo>
                    <a:pt x="751" y="1"/>
                  </a:moveTo>
                  <a:cubicBezTo>
                    <a:pt x="690" y="1"/>
                    <a:pt x="629" y="9"/>
                    <a:pt x="568" y="26"/>
                  </a:cubicBezTo>
                  <a:cubicBezTo>
                    <a:pt x="215" y="127"/>
                    <a:pt x="0" y="505"/>
                    <a:pt x="101" y="870"/>
                  </a:cubicBezTo>
                  <a:cubicBezTo>
                    <a:pt x="177" y="1160"/>
                    <a:pt x="442" y="1362"/>
                    <a:pt x="757" y="1374"/>
                  </a:cubicBezTo>
                  <a:cubicBezTo>
                    <a:pt x="807" y="1362"/>
                    <a:pt x="870" y="1362"/>
                    <a:pt x="933" y="1349"/>
                  </a:cubicBezTo>
                  <a:cubicBezTo>
                    <a:pt x="1298" y="1236"/>
                    <a:pt x="1513" y="870"/>
                    <a:pt x="1412" y="505"/>
                  </a:cubicBezTo>
                  <a:cubicBezTo>
                    <a:pt x="1328" y="200"/>
                    <a:pt x="1052" y="1"/>
                    <a:pt x="751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30"/>
            <p:cNvSpPr/>
            <p:nvPr/>
          </p:nvSpPr>
          <p:spPr>
            <a:xfrm>
              <a:off x="271200" y="4178025"/>
              <a:ext cx="38125" cy="34075"/>
            </a:xfrm>
            <a:custGeom>
              <a:rect b="b" l="l" r="r" t="t"/>
              <a:pathLst>
                <a:path extrusionOk="0" h="1363" w="1525">
                  <a:moveTo>
                    <a:pt x="758" y="0"/>
                  </a:moveTo>
                  <a:cubicBezTo>
                    <a:pt x="478" y="0"/>
                    <a:pt x="216" y="176"/>
                    <a:pt x="126" y="455"/>
                  </a:cubicBezTo>
                  <a:cubicBezTo>
                    <a:pt x="0" y="808"/>
                    <a:pt x="189" y="1198"/>
                    <a:pt x="542" y="1324"/>
                  </a:cubicBezTo>
                  <a:cubicBezTo>
                    <a:pt x="605" y="1350"/>
                    <a:pt x="681" y="1362"/>
                    <a:pt x="769" y="1362"/>
                  </a:cubicBezTo>
                  <a:cubicBezTo>
                    <a:pt x="1059" y="1362"/>
                    <a:pt x="1311" y="1173"/>
                    <a:pt x="1411" y="909"/>
                  </a:cubicBezTo>
                  <a:cubicBezTo>
                    <a:pt x="1525" y="543"/>
                    <a:pt x="1336" y="165"/>
                    <a:pt x="983" y="39"/>
                  </a:cubicBezTo>
                  <a:cubicBezTo>
                    <a:pt x="909" y="13"/>
                    <a:pt x="833" y="0"/>
                    <a:pt x="758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30"/>
            <p:cNvSpPr/>
            <p:nvPr/>
          </p:nvSpPr>
          <p:spPr>
            <a:xfrm>
              <a:off x="1412825" y="4031775"/>
              <a:ext cx="39100" cy="34150"/>
            </a:xfrm>
            <a:custGeom>
              <a:rect b="b" l="l" r="r" t="t"/>
              <a:pathLst>
                <a:path extrusionOk="0" h="1366" w="1564">
                  <a:moveTo>
                    <a:pt x="784" y="1"/>
                  </a:moveTo>
                  <a:cubicBezTo>
                    <a:pt x="654" y="1"/>
                    <a:pt x="521" y="38"/>
                    <a:pt x="404" y="118"/>
                  </a:cubicBezTo>
                  <a:cubicBezTo>
                    <a:pt x="89" y="332"/>
                    <a:pt x="1" y="761"/>
                    <a:pt x="215" y="1063"/>
                  </a:cubicBezTo>
                  <a:cubicBezTo>
                    <a:pt x="341" y="1252"/>
                    <a:pt x="555" y="1365"/>
                    <a:pt x="782" y="1365"/>
                  </a:cubicBezTo>
                  <a:cubicBezTo>
                    <a:pt x="921" y="1365"/>
                    <a:pt x="1047" y="1328"/>
                    <a:pt x="1160" y="1252"/>
                  </a:cubicBezTo>
                  <a:cubicBezTo>
                    <a:pt x="1475" y="1050"/>
                    <a:pt x="1563" y="622"/>
                    <a:pt x="1349" y="307"/>
                  </a:cubicBezTo>
                  <a:cubicBezTo>
                    <a:pt x="1222" y="109"/>
                    <a:pt x="1006" y="1"/>
                    <a:pt x="78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30"/>
            <p:cNvSpPr/>
            <p:nvPr/>
          </p:nvSpPr>
          <p:spPr>
            <a:xfrm>
              <a:off x="367275" y="3999475"/>
              <a:ext cx="37825" cy="33675"/>
            </a:xfrm>
            <a:custGeom>
              <a:rect b="b" l="l" r="r" t="t"/>
              <a:pathLst>
                <a:path extrusionOk="0" h="1347" w="1513">
                  <a:moveTo>
                    <a:pt x="764" y="0"/>
                  </a:moveTo>
                  <a:cubicBezTo>
                    <a:pt x="561" y="0"/>
                    <a:pt x="361" y="92"/>
                    <a:pt x="227" y="263"/>
                  </a:cubicBezTo>
                  <a:cubicBezTo>
                    <a:pt x="0" y="566"/>
                    <a:pt x="51" y="982"/>
                    <a:pt x="353" y="1208"/>
                  </a:cubicBezTo>
                  <a:cubicBezTo>
                    <a:pt x="467" y="1297"/>
                    <a:pt x="605" y="1347"/>
                    <a:pt x="756" y="1347"/>
                  </a:cubicBezTo>
                  <a:cubicBezTo>
                    <a:pt x="971" y="1347"/>
                    <a:pt x="1172" y="1246"/>
                    <a:pt x="1298" y="1082"/>
                  </a:cubicBezTo>
                  <a:cubicBezTo>
                    <a:pt x="1512" y="780"/>
                    <a:pt x="1462" y="364"/>
                    <a:pt x="1172" y="137"/>
                  </a:cubicBezTo>
                  <a:cubicBezTo>
                    <a:pt x="1048" y="44"/>
                    <a:pt x="906" y="0"/>
                    <a:pt x="764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30"/>
            <p:cNvSpPr/>
            <p:nvPr/>
          </p:nvSpPr>
          <p:spPr>
            <a:xfrm>
              <a:off x="1275475" y="3883100"/>
              <a:ext cx="38150" cy="33825"/>
            </a:xfrm>
            <a:custGeom>
              <a:rect b="b" l="l" r="r" t="t"/>
              <a:pathLst>
                <a:path extrusionOk="0" h="1353" w="1526">
                  <a:moveTo>
                    <a:pt x="758" y="1"/>
                  </a:moveTo>
                  <a:cubicBezTo>
                    <a:pt x="558" y="1"/>
                    <a:pt x="359" y="88"/>
                    <a:pt x="227" y="256"/>
                  </a:cubicBezTo>
                  <a:cubicBezTo>
                    <a:pt x="1" y="546"/>
                    <a:pt x="51" y="974"/>
                    <a:pt x="341" y="1214"/>
                  </a:cubicBezTo>
                  <a:cubicBezTo>
                    <a:pt x="454" y="1302"/>
                    <a:pt x="606" y="1352"/>
                    <a:pt x="757" y="1352"/>
                  </a:cubicBezTo>
                  <a:cubicBezTo>
                    <a:pt x="958" y="1352"/>
                    <a:pt x="1160" y="1251"/>
                    <a:pt x="1286" y="1088"/>
                  </a:cubicBezTo>
                  <a:cubicBezTo>
                    <a:pt x="1525" y="798"/>
                    <a:pt x="1462" y="369"/>
                    <a:pt x="1173" y="143"/>
                  </a:cubicBezTo>
                  <a:cubicBezTo>
                    <a:pt x="1050" y="47"/>
                    <a:pt x="904" y="1"/>
                    <a:pt x="758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30"/>
            <p:cNvSpPr/>
            <p:nvPr/>
          </p:nvSpPr>
          <p:spPr>
            <a:xfrm>
              <a:off x="513750" y="3859050"/>
              <a:ext cx="38775" cy="33925"/>
            </a:xfrm>
            <a:custGeom>
              <a:rect b="b" l="l" r="r" t="t"/>
              <a:pathLst>
                <a:path extrusionOk="0" h="1357" w="1551">
                  <a:moveTo>
                    <a:pt x="780" y="0"/>
                  </a:moveTo>
                  <a:cubicBezTo>
                    <a:pt x="647" y="0"/>
                    <a:pt x="512" y="40"/>
                    <a:pt x="391" y="122"/>
                  </a:cubicBezTo>
                  <a:cubicBezTo>
                    <a:pt x="89" y="336"/>
                    <a:pt x="1" y="764"/>
                    <a:pt x="215" y="1067"/>
                  </a:cubicBezTo>
                  <a:cubicBezTo>
                    <a:pt x="341" y="1243"/>
                    <a:pt x="555" y="1357"/>
                    <a:pt x="782" y="1357"/>
                  </a:cubicBezTo>
                  <a:cubicBezTo>
                    <a:pt x="908" y="1357"/>
                    <a:pt x="1047" y="1319"/>
                    <a:pt x="1160" y="1243"/>
                  </a:cubicBezTo>
                  <a:cubicBezTo>
                    <a:pt x="1475" y="1029"/>
                    <a:pt x="1551" y="601"/>
                    <a:pt x="1336" y="298"/>
                  </a:cubicBezTo>
                  <a:cubicBezTo>
                    <a:pt x="1204" y="103"/>
                    <a:pt x="995" y="0"/>
                    <a:pt x="780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30"/>
            <p:cNvSpPr/>
            <p:nvPr/>
          </p:nvSpPr>
          <p:spPr>
            <a:xfrm>
              <a:off x="1098125" y="3784200"/>
              <a:ext cx="38150" cy="33800"/>
            </a:xfrm>
            <a:custGeom>
              <a:rect b="b" l="l" r="r" t="t"/>
              <a:pathLst>
                <a:path extrusionOk="0" h="1352" w="1526">
                  <a:moveTo>
                    <a:pt x="763" y="0"/>
                  </a:moveTo>
                  <a:cubicBezTo>
                    <a:pt x="485" y="0"/>
                    <a:pt x="225" y="168"/>
                    <a:pt x="126" y="444"/>
                  </a:cubicBezTo>
                  <a:cubicBezTo>
                    <a:pt x="0" y="797"/>
                    <a:pt x="177" y="1188"/>
                    <a:pt x="530" y="1314"/>
                  </a:cubicBezTo>
                  <a:cubicBezTo>
                    <a:pt x="605" y="1339"/>
                    <a:pt x="681" y="1352"/>
                    <a:pt x="756" y="1352"/>
                  </a:cubicBezTo>
                  <a:cubicBezTo>
                    <a:pt x="1046" y="1352"/>
                    <a:pt x="1298" y="1175"/>
                    <a:pt x="1399" y="911"/>
                  </a:cubicBezTo>
                  <a:cubicBezTo>
                    <a:pt x="1525" y="558"/>
                    <a:pt x="1349" y="167"/>
                    <a:pt x="996" y="41"/>
                  </a:cubicBezTo>
                  <a:cubicBezTo>
                    <a:pt x="919" y="14"/>
                    <a:pt x="840" y="0"/>
                    <a:pt x="763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30"/>
            <p:cNvSpPr/>
            <p:nvPr/>
          </p:nvSpPr>
          <p:spPr>
            <a:xfrm>
              <a:off x="697425" y="3771525"/>
              <a:ext cx="37825" cy="33875"/>
            </a:xfrm>
            <a:custGeom>
              <a:rect b="b" l="l" r="r" t="t"/>
              <a:pathLst>
                <a:path extrusionOk="0" h="1355" w="1513">
                  <a:moveTo>
                    <a:pt x="767" y="1"/>
                  </a:moveTo>
                  <a:cubicBezTo>
                    <a:pt x="701" y="1"/>
                    <a:pt x="634" y="11"/>
                    <a:pt x="567" y="31"/>
                  </a:cubicBezTo>
                  <a:cubicBezTo>
                    <a:pt x="202" y="132"/>
                    <a:pt x="0" y="510"/>
                    <a:pt x="101" y="876"/>
                  </a:cubicBezTo>
                  <a:cubicBezTo>
                    <a:pt x="189" y="1166"/>
                    <a:pt x="454" y="1355"/>
                    <a:pt x="756" y="1355"/>
                  </a:cubicBezTo>
                  <a:cubicBezTo>
                    <a:pt x="819" y="1355"/>
                    <a:pt x="895" y="1355"/>
                    <a:pt x="958" y="1329"/>
                  </a:cubicBezTo>
                  <a:cubicBezTo>
                    <a:pt x="1311" y="1229"/>
                    <a:pt x="1512" y="850"/>
                    <a:pt x="1411" y="485"/>
                  </a:cubicBezTo>
                  <a:cubicBezTo>
                    <a:pt x="1329" y="197"/>
                    <a:pt x="1061" y="1"/>
                    <a:pt x="767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30"/>
            <p:cNvSpPr/>
            <p:nvPr/>
          </p:nvSpPr>
          <p:spPr>
            <a:xfrm>
              <a:off x="900600" y="3745825"/>
              <a:ext cx="34375" cy="34050"/>
            </a:xfrm>
            <a:custGeom>
              <a:rect b="b" l="l" r="r" t="t"/>
              <a:pathLst>
                <a:path extrusionOk="0" h="1362" w="1375">
                  <a:moveTo>
                    <a:pt x="683" y="1"/>
                  </a:moveTo>
                  <a:cubicBezTo>
                    <a:pt x="316" y="1"/>
                    <a:pt x="26" y="286"/>
                    <a:pt x="13" y="656"/>
                  </a:cubicBezTo>
                  <a:cubicBezTo>
                    <a:pt x="1" y="1034"/>
                    <a:pt x="290" y="1349"/>
                    <a:pt x="668" y="1362"/>
                  </a:cubicBezTo>
                  <a:lnTo>
                    <a:pt x="681" y="1362"/>
                  </a:lnTo>
                  <a:cubicBezTo>
                    <a:pt x="1059" y="1362"/>
                    <a:pt x="1349" y="1072"/>
                    <a:pt x="1362" y="707"/>
                  </a:cubicBezTo>
                  <a:cubicBezTo>
                    <a:pt x="1374" y="329"/>
                    <a:pt x="1084" y="14"/>
                    <a:pt x="706" y="1"/>
                  </a:cubicBezTo>
                  <a:cubicBezTo>
                    <a:pt x="698" y="1"/>
                    <a:pt x="690" y="1"/>
                    <a:pt x="683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3" name="Google Shape;593;p30"/>
          <p:cNvSpPr txBox="1"/>
          <p:nvPr/>
        </p:nvSpPr>
        <p:spPr>
          <a:xfrm>
            <a:off x="633975" y="888075"/>
            <a:ext cx="6730800" cy="37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</a:rPr>
              <a:t>Viewer: </a:t>
            </a:r>
            <a:r>
              <a:rPr b="1" lang="en" sz="1700">
                <a:solidFill>
                  <a:schemeClr val="accent1"/>
                </a:solidFill>
              </a:rPr>
              <a:t> </a:t>
            </a:r>
            <a:endParaRPr b="1" sz="1700">
              <a:solidFill>
                <a:schemeClr val="accent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700"/>
              <a:buChar char="●"/>
            </a:pPr>
            <a:r>
              <a:rPr lang="en" sz="1700">
                <a:solidFill>
                  <a:srgbClr val="F2F2F2"/>
                </a:solidFill>
              </a:rPr>
              <a:t>Đọc nội dung các  blogs và comments. </a:t>
            </a:r>
            <a:endParaRPr sz="1700">
              <a:solidFill>
                <a:srgbClr val="F2F2F2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700"/>
              <a:buChar char="●"/>
            </a:pPr>
            <a:r>
              <a:rPr lang="en" sz="1700">
                <a:solidFill>
                  <a:srgbClr val="F2F2F2"/>
                </a:solidFill>
              </a:rPr>
              <a:t>Truy cập và xem profile của user.</a:t>
            </a:r>
            <a:endParaRPr sz="1700">
              <a:solidFill>
                <a:srgbClr val="F2F2F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</a:rPr>
              <a:t>User: </a:t>
            </a:r>
            <a:r>
              <a:rPr b="1" lang="en" sz="1700">
                <a:solidFill>
                  <a:schemeClr val="accent1"/>
                </a:solidFill>
              </a:rPr>
              <a:t> </a:t>
            </a:r>
            <a:endParaRPr b="1" sz="1900">
              <a:solidFill>
                <a:srgbClr val="F2F2F2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700"/>
              <a:buChar char="●"/>
            </a:pPr>
            <a:r>
              <a:rPr lang="en" sz="1700">
                <a:solidFill>
                  <a:srgbClr val="F2F2F2"/>
                </a:solidFill>
              </a:rPr>
              <a:t>Tạo, sửa, xóa Blog. </a:t>
            </a:r>
            <a:endParaRPr sz="1700">
              <a:solidFill>
                <a:srgbClr val="F2F2F2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700"/>
              <a:buChar char="●"/>
            </a:pPr>
            <a:r>
              <a:rPr lang="en" sz="1700">
                <a:solidFill>
                  <a:srgbClr val="F2F2F2"/>
                </a:solidFill>
              </a:rPr>
              <a:t>Viết bình luận, xóa bình luận</a:t>
            </a:r>
            <a:endParaRPr sz="1700">
              <a:solidFill>
                <a:srgbClr val="F2F2F2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700"/>
              <a:buChar char="●"/>
            </a:pPr>
            <a:r>
              <a:rPr lang="en" sz="1700">
                <a:solidFill>
                  <a:srgbClr val="F2F2F2"/>
                </a:solidFill>
              </a:rPr>
              <a:t>Thực hiện được 1 chức năng của 1 viewer</a:t>
            </a:r>
            <a:endParaRPr sz="1700">
              <a:solidFill>
                <a:srgbClr val="F2F2F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2F2F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700">
              <a:solidFill>
                <a:srgbClr val="F2F2F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8" name="Google Shape;598;p31"/>
          <p:cNvGrpSpPr/>
          <p:nvPr/>
        </p:nvGrpSpPr>
        <p:grpSpPr>
          <a:xfrm>
            <a:off x="8052230" y="-710325"/>
            <a:ext cx="2291258" cy="2922300"/>
            <a:chOff x="4882900" y="-64350"/>
            <a:chExt cx="2493750" cy="2922300"/>
          </a:xfrm>
        </p:grpSpPr>
        <p:sp>
          <p:nvSpPr>
            <p:cNvPr id="599" name="Google Shape;599;p31"/>
            <p:cNvSpPr/>
            <p:nvPr/>
          </p:nvSpPr>
          <p:spPr>
            <a:xfrm>
              <a:off x="4882900" y="2852675"/>
              <a:ext cx="2493750" cy="5275"/>
            </a:xfrm>
            <a:custGeom>
              <a:rect b="b" l="l" r="r" t="t"/>
              <a:pathLst>
                <a:path extrusionOk="0" h="211" w="9975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4987800" y="-64350"/>
              <a:ext cx="1082975" cy="2914922"/>
            </a:xfrm>
            <a:custGeom>
              <a:rect b="b" l="l" r="r" t="t"/>
              <a:pathLst>
                <a:path extrusionOk="0" h="94995" w="43319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6127150" y="2700150"/>
              <a:ext cx="105350" cy="107100"/>
            </a:xfrm>
            <a:custGeom>
              <a:rect b="b" l="l" r="r" t="t"/>
              <a:pathLst>
                <a:path extrusionOk="0" h="4284" w="4214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31"/>
            <p:cNvSpPr/>
            <p:nvPr/>
          </p:nvSpPr>
          <p:spPr>
            <a:xfrm>
              <a:off x="5950575" y="939175"/>
              <a:ext cx="76075" cy="78250"/>
            </a:xfrm>
            <a:custGeom>
              <a:rect b="b" l="l" r="r" t="t"/>
              <a:pathLst>
                <a:path extrusionOk="0" h="3130" w="3043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5032375" y="744525"/>
              <a:ext cx="77800" cy="78250"/>
            </a:xfrm>
            <a:custGeom>
              <a:rect b="b" l="l" r="r" t="t"/>
              <a:pathLst>
                <a:path extrusionOk="0" h="3130" w="3112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4" name="Google Shape;604;p31"/>
          <p:cNvGrpSpPr/>
          <p:nvPr/>
        </p:nvGrpSpPr>
        <p:grpSpPr>
          <a:xfrm>
            <a:off x="5004642" y="472157"/>
            <a:ext cx="2775360" cy="866564"/>
            <a:chOff x="3115300" y="906125"/>
            <a:chExt cx="1802650" cy="562850"/>
          </a:xfrm>
        </p:grpSpPr>
        <p:sp>
          <p:nvSpPr>
            <p:cNvPr id="605" name="Google Shape;605;p31"/>
            <p:cNvSpPr/>
            <p:nvPr/>
          </p:nvSpPr>
          <p:spPr>
            <a:xfrm>
              <a:off x="3137550" y="1433525"/>
              <a:ext cx="23525" cy="35450"/>
            </a:xfrm>
            <a:custGeom>
              <a:rect b="b" l="l" r="r" t="t"/>
              <a:pathLst>
                <a:path extrusionOk="0" h="1418" w="941">
                  <a:moveTo>
                    <a:pt x="462" y="149"/>
                  </a:moveTo>
                  <a:cubicBezTo>
                    <a:pt x="561" y="149"/>
                    <a:pt x="627" y="198"/>
                    <a:pt x="677" y="281"/>
                  </a:cubicBezTo>
                  <a:cubicBezTo>
                    <a:pt x="726" y="379"/>
                    <a:pt x="759" y="511"/>
                    <a:pt x="759" y="709"/>
                  </a:cubicBezTo>
                  <a:cubicBezTo>
                    <a:pt x="759" y="890"/>
                    <a:pt x="726" y="1039"/>
                    <a:pt x="677" y="1121"/>
                  </a:cubicBezTo>
                  <a:cubicBezTo>
                    <a:pt x="627" y="1220"/>
                    <a:pt x="561" y="1269"/>
                    <a:pt x="462" y="1269"/>
                  </a:cubicBezTo>
                  <a:cubicBezTo>
                    <a:pt x="380" y="1269"/>
                    <a:pt x="297" y="1220"/>
                    <a:pt x="248" y="1121"/>
                  </a:cubicBezTo>
                  <a:cubicBezTo>
                    <a:pt x="199" y="1039"/>
                    <a:pt x="182" y="890"/>
                    <a:pt x="182" y="709"/>
                  </a:cubicBezTo>
                  <a:cubicBezTo>
                    <a:pt x="182" y="511"/>
                    <a:pt x="199" y="379"/>
                    <a:pt x="248" y="281"/>
                  </a:cubicBezTo>
                  <a:cubicBezTo>
                    <a:pt x="297" y="198"/>
                    <a:pt x="380" y="149"/>
                    <a:pt x="462" y="149"/>
                  </a:cubicBezTo>
                  <a:close/>
                  <a:moveTo>
                    <a:pt x="462" y="0"/>
                  </a:moveTo>
                  <a:cubicBezTo>
                    <a:pt x="314" y="0"/>
                    <a:pt x="199" y="66"/>
                    <a:pt x="116" y="182"/>
                  </a:cubicBezTo>
                  <a:cubicBezTo>
                    <a:pt x="34" y="297"/>
                    <a:pt x="1" y="478"/>
                    <a:pt x="1" y="709"/>
                  </a:cubicBezTo>
                  <a:cubicBezTo>
                    <a:pt x="1" y="940"/>
                    <a:pt x="34" y="1105"/>
                    <a:pt x="116" y="1236"/>
                  </a:cubicBezTo>
                  <a:cubicBezTo>
                    <a:pt x="199" y="1352"/>
                    <a:pt x="314" y="1418"/>
                    <a:pt x="462" y="1418"/>
                  </a:cubicBezTo>
                  <a:cubicBezTo>
                    <a:pt x="627" y="1418"/>
                    <a:pt x="742" y="1352"/>
                    <a:pt x="808" y="1236"/>
                  </a:cubicBezTo>
                  <a:cubicBezTo>
                    <a:pt x="891" y="1105"/>
                    <a:pt x="940" y="940"/>
                    <a:pt x="940" y="709"/>
                  </a:cubicBezTo>
                  <a:cubicBezTo>
                    <a:pt x="940" y="478"/>
                    <a:pt x="891" y="297"/>
                    <a:pt x="808" y="182"/>
                  </a:cubicBezTo>
                  <a:cubicBezTo>
                    <a:pt x="742" y="66"/>
                    <a:pt x="627" y="0"/>
                    <a:pt x="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3169275" y="1433925"/>
              <a:ext cx="20225" cy="34225"/>
            </a:xfrm>
            <a:custGeom>
              <a:rect b="b" l="l" r="r" t="t"/>
              <a:pathLst>
                <a:path extrusionOk="0" h="1369" w="809">
                  <a:moveTo>
                    <a:pt x="330" y="1"/>
                  </a:moveTo>
                  <a:lnTo>
                    <a:pt x="1" y="67"/>
                  </a:lnTo>
                  <a:lnTo>
                    <a:pt x="1" y="248"/>
                  </a:lnTo>
                  <a:lnTo>
                    <a:pt x="330" y="182"/>
                  </a:lnTo>
                  <a:lnTo>
                    <a:pt x="330" y="1220"/>
                  </a:lnTo>
                  <a:lnTo>
                    <a:pt x="17" y="1220"/>
                  </a:lnTo>
                  <a:lnTo>
                    <a:pt x="17" y="1369"/>
                  </a:lnTo>
                  <a:lnTo>
                    <a:pt x="808" y="1369"/>
                  </a:lnTo>
                  <a:lnTo>
                    <a:pt x="808" y="1220"/>
                  </a:lnTo>
                  <a:lnTo>
                    <a:pt x="512" y="1220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3302775" y="1433525"/>
              <a:ext cx="23525" cy="35450"/>
            </a:xfrm>
            <a:custGeom>
              <a:rect b="b" l="l" r="r" t="t"/>
              <a:pathLst>
                <a:path extrusionOk="0" h="1418" w="941">
                  <a:moveTo>
                    <a:pt x="462" y="149"/>
                  </a:moveTo>
                  <a:cubicBezTo>
                    <a:pt x="561" y="149"/>
                    <a:pt x="627" y="198"/>
                    <a:pt x="676" y="281"/>
                  </a:cubicBezTo>
                  <a:cubicBezTo>
                    <a:pt x="726" y="379"/>
                    <a:pt x="759" y="511"/>
                    <a:pt x="759" y="709"/>
                  </a:cubicBezTo>
                  <a:cubicBezTo>
                    <a:pt x="759" y="890"/>
                    <a:pt x="726" y="1039"/>
                    <a:pt x="676" y="1121"/>
                  </a:cubicBezTo>
                  <a:cubicBezTo>
                    <a:pt x="627" y="1220"/>
                    <a:pt x="561" y="1269"/>
                    <a:pt x="462" y="1269"/>
                  </a:cubicBezTo>
                  <a:cubicBezTo>
                    <a:pt x="363" y="1269"/>
                    <a:pt x="297" y="1220"/>
                    <a:pt x="248" y="1121"/>
                  </a:cubicBezTo>
                  <a:cubicBezTo>
                    <a:pt x="198" y="1039"/>
                    <a:pt x="182" y="890"/>
                    <a:pt x="182" y="709"/>
                  </a:cubicBezTo>
                  <a:cubicBezTo>
                    <a:pt x="182" y="511"/>
                    <a:pt x="198" y="379"/>
                    <a:pt x="248" y="281"/>
                  </a:cubicBezTo>
                  <a:cubicBezTo>
                    <a:pt x="297" y="198"/>
                    <a:pt x="363" y="149"/>
                    <a:pt x="462" y="149"/>
                  </a:cubicBezTo>
                  <a:close/>
                  <a:moveTo>
                    <a:pt x="462" y="0"/>
                  </a:moveTo>
                  <a:cubicBezTo>
                    <a:pt x="314" y="0"/>
                    <a:pt x="198" y="66"/>
                    <a:pt x="116" y="182"/>
                  </a:cubicBezTo>
                  <a:cubicBezTo>
                    <a:pt x="34" y="297"/>
                    <a:pt x="1" y="478"/>
                    <a:pt x="1" y="709"/>
                  </a:cubicBezTo>
                  <a:cubicBezTo>
                    <a:pt x="1" y="940"/>
                    <a:pt x="34" y="1105"/>
                    <a:pt x="116" y="1236"/>
                  </a:cubicBezTo>
                  <a:cubicBezTo>
                    <a:pt x="198" y="1352"/>
                    <a:pt x="314" y="1418"/>
                    <a:pt x="462" y="1418"/>
                  </a:cubicBezTo>
                  <a:cubicBezTo>
                    <a:pt x="611" y="1418"/>
                    <a:pt x="726" y="1352"/>
                    <a:pt x="808" y="1236"/>
                  </a:cubicBezTo>
                  <a:cubicBezTo>
                    <a:pt x="891" y="1105"/>
                    <a:pt x="940" y="940"/>
                    <a:pt x="940" y="709"/>
                  </a:cubicBezTo>
                  <a:cubicBezTo>
                    <a:pt x="940" y="478"/>
                    <a:pt x="891" y="297"/>
                    <a:pt x="808" y="182"/>
                  </a:cubicBezTo>
                  <a:cubicBezTo>
                    <a:pt x="726" y="66"/>
                    <a:pt x="611" y="0"/>
                    <a:pt x="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3332850" y="1433525"/>
              <a:ext cx="21450" cy="34625"/>
            </a:xfrm>
            <a:custGeom>
              <a:rect b="b" l="l" r="r" t="t"/>
              <a:pathLst>
                <a:path extrusionOk="0" h="1385" w="858">
                  <a:moveTo>
                    <a:pt x="396" y="0"/>
                  </a:moveTo>
                  <a:cubicBezTo>
                    <a:pt x="330" y="0"/>
                    <a:pt x="281" y="0"/>
                    <a:pt x="215" y="17"/>
                  </a:cubicBezTo>
                  <a:cubicBezTo>
                    <a:pt x="149" y="33"/>
                    <a:pt x="83" y="66"/>
                    <a:pt x="1" y="83"/>
                  </a:cubicBezTo>
                  <a:lnTo>
                    <a:pt x="1" y="281"/>
                  </a:lnTo>
                  <a:cubicBezTo>
                    <a:pt x="83" y="231"/>
                    <a:pt x="149" y="198"/>
                    <a:pt x="215" y="182"/>
                  </a:cubicBezTo>
                  <a:cubicBezTo>
                    <a:pt x="281" y="165"/>
                    <a:pt x="330" y="149"/>
                    <a:pt x="396" y="149"/>
                  </a:cubicBezTo>
                  <a:cubicBezTo>
                    <a:pt x="479" y="149"/>
                    <a:pt x="545" y="182"/>
                    <a:pt x="594" y="215"/>
                  </a:cubicBezTo>
                  <a:cubicBezTo>
                    <a:pt x="644" y="264"/>
                    <a:pt x="660" y="330"/>
                    <a:pt x="660" y="396"/>
                  </a:cubicBezTo>
                  <a:cubicBezTo>
                    <a:pt x="660" y="445"/>
                    <a:pt x="660" y="495"/>
                    <a:pt x="627" y="528"/>
                  </a:cubicBezTo>
                  <a:cubicBezTo>
                    <a:pt x="611" y="577"/>
                    <a:pt x="561" y="643"/>
                    <a:pt x="512" y="709"/>
                  </a:cubicBezTo>
                  <a:cubicBezTo>
                    <a:pt x="479" y="742"/>
                    <a:pt x="396" y="824"/>
                    <a:pt x="281" y="940"/>
                  </a:cubicBezTo>
                  <a:cubicBezTo>
                    <a:pt x="166" y="1055"/>
                    <a:pt x="67" y="1154"/>
                    <a:pt x="1" y="1236"/>
                  </a:cubicBezTo>
                  <a:lnTo>
                    <a:pt x="1" y="1385"/>
                  </a:lnTo>
                  <a:lnTo>
                    <a:pt x="858" y="1385"/>
                  </a:lnTo>
                  <a:lnTo>
                    <a:pt x="858" y="1236"/>
                  </a:lnTo>
                  <a:lnTo>
                    <a:pt x="215" y="1236"/>
                  </a:lnTo>
                  <a:cubicBezTo>
                    <a:pt x="363" y="1072"/>
                    <a:pt x="479" y="956"/>
                    <a:pt x="561" y="874"/>
                  </a:cubicBezTo>
                  <a:cubicBezTo>
                    <a:pt x="644" y="791"/>
                    <a:pt x="693" y="742"/>
                    <a:pt x="710" y="726"/>
                  </a:cubicBezTo>
                  <a:cubicBezTo>
                    <a:pt x="759" y="660"/>
                    <a:pt x="792" y="594"/>
                    <a:pt x="825" y="544"/>
                  </a:cubicBezTo>
                  <a:cubicBezTo>
                    <a:pt x="841" y="495"/>
                    <a:pt x="858" y="445"/>
                    <a:pt x="858" y="379"/>
                  </a:cubicBezTo>
                  <a:cubicBezTo>
                    <a:pt x="858" y="264"/>
                    <a:pt x="808" y="182"/>
                    <a:pt x="726" y="99"/>
                  </a:cubicBezTo>
                  <a:cubicBezTo>
                    <a:pt x="644" y="33"/>
                    <a:pt x="528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3451925" y="1433525"/>
              <a:ext cx="23525" cy="35450"/>
            </a:xfrm>
            <a:custGeom>
              <a:rect b="b" l="l" r="r" t="t"/>
              <a:pathLst>
                <a:path extrusionOk="0" h="1418" w="941">
                  <a:moveTo>
                    <a:pt x="462" y="149"/>
                  </a:moveTo>
                  <a:cubicBezTo>
                    <a:pt x="561" y="149"/>
                    <a:pt x="644" y="198"/>
                    <a:pt x="677" y="281"/>
                  </a:cubicBezTo>
                  <a:cubicBezTo>
                    <a:pt x="726" y="379"/>
                    <a:pt x="759" y="511"/>
                    <a:pt x="759" y="709"/>
                  </a:cubicBezTo>
                  <a:cubicBezTo>
                    <a:pt x="759" y="890"/>
                    <a:pt x="726" y="1039"/>
                    <a:pt x="677" y="1121"/>
                  </a:cubicBezTo>
                  <a:cubicBezTo>
                    <a:pt x="644" y="1220"/>
                    <a:pt x="561" y="1269"/>
                    <a:pt x="462" y="1269"/>
                  </a:cubicBezTo>
                  <a:cubicBezTo>
                    <a:pt x="380" y="1269"/>
                    <a:pt x="298" y="1220"/>
                    <a:pt x="248" y="1121"/>
                  </a:cubicBezTo>
                  <a:cubicBezTo>
                    <a:pt x="215" y="1039"/>
                    <a:pt x="182" y="890"/>
                    <a:pt x="182" y="709"/>
                  </a:cubicBezTo>
                  <a:cubicBezTo>
                    <a:pt x="182" y="511"/>
                    <a:pt x="215" y="379"/>
                    <a:pt x="248" y="281"/>
                  </a:cubicBezTo>
                  <a:cubicBezTo>
                    <a:pt x="298" y="198"/>
                    <a:pt x="380" y="149"/>
                    <a:pt x="462" y="149"/>
                  </a:cubicBezTo>
                  <a:close/>
                  <a:moveTo>
                    <a:pt x="462" y="0"/>
                  </a:moveTo>
                  <a:cubicBezTo>
                    <a:pt x="314" y="0"/>
                    <a:pt x="199" y="66"/>
                    <a:pt x="116" y="182"/>
                  </a:cubicBezTo>
                  <a:cubicBezTo>
                    <a:pt x="34" y="297"/>
                    <a:pt x="1" y="478"/>
                    <a:pt x="1" y="709"/>
                  </a:cubicBezTo>
                  <a:cubicBezTo>
                    <a:pt x="1" y="940"/>
                    <a:pt x="34" y="1105"/>
                    <a:pt x="116" y="1236"/>
                  </a:cubicBezTo>
                  <a:cubicBezTo>
                    <a:pt x="199" y="1352"/>
                    <a:pt x="314" y="1418"/>
                    <a:pt x="462" y="1418"/>
                  </a:cubicBezTo>
                  <a:cubicBezTo>
                    <a:pt x="627" y="1418"/>
                    <a:pt x="743" y="1352"/>
                    <a:pt x="825" y="1236"/>
                  </a:cubicBezTo>
                  <a:cubicBezTo>
                    <a:pt x="907" y="1105"/>
                    <a:pt x="940" y="940"/>
                    <a:pt x="940" y="709"/>
                  </a:cubicBezTo>
                  <a:cubicBezTo>
                    <a:pt x="940" y="478"/>
                    <a:pt x="907" y="297"/>
                    <a:pt x="825" y="182"/>
                  </a:cubicBezTo>
                  <a:cubicBezTo>
                    <a:pt x="743" y="66"/>
                    <a:pt x="627" y="0"/>
                    <a:pt x="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3482025" y="1433525"/>
              <a:ext cx="22675" cy="35450"/>
            </a:xfrm>
            <a:custGeom>
              <a:rect b="b" l="l" r="r" t="t"/>
              <a:pathLst>
                <a:path extrusionOk="0" h="1418" w="907">
                  <a:moveTo>
                    <a:pt x="412" y="0"/>
                  </a:moveTo>
                  <a:cubicBezTo>
                    <a:pt x="363" y="0"/>
                    <a:pt x="297" y="0"/>
                    <a:pt x="247" y="17"/>
                  </a:cubicBezTo>
                  <a:cubicBezTo>
                    <a:pt x="181" y="17"/>
                    <a:pt x="115" y="33"/>
                    <a:pt x="49" y="50"/>
                  </a:cubicBezTo>
                  <a:lnTo>
                    <a:pt x="49" y="215"/>
                  </a:lnTo>
                  <a:cubicBezTo>
                    <a:pt x="115" y="198"/>
                    <a:pt x="181" y="182"/>
                    <a:pt x="231" y="165"/>
                  </a:cubicBezTo>
                  <a:cubicBezTo>
                    <a:pt x="297" y="165"/>
                    <a:pt x="346" y="149"/>
                    <a:pt x="396" y="149"/>
                  </a:cubicBezTo>
                  <a:cubicBezTo>
                    <a:pt x="494" y="149"/>
                    <a:pt x="560" y="165"/>
                    <a:pt x="610" y="215"/>
                  </a:cubicBezTo>
                  <a:cubicBezTo>
                    <a:pt x="659" y="248"/>
                    <a:pt x="692" y="297"/>
                    <a:pt x="692" y="363"/>
                  </a:cubicBezTo>
                  <a:cubicBezTo>
                    <a:pt x="692" y="445"/>
                    <a:pt x="659" y="495"/>
                    <a:pt x="610" y="528"/>
                  </a:cubicBezTo>
                  <a:cubicBezTo>
                    <a:pt x="560" y="561"/>
                    <a:pt x="494" y="577"/>
                    <a:pt x="412" y="577"/>
                  </a:cubicBezTo>
                  <a:lnTo>
                    <a:pt x="231" y="577"/>
                  </a:lnTo>
                  <a:lnTo>
                    <a:pt x="231" y="726"/>
                  </a:lnTo>
                  <a:lnTo>
                    <a:pt x="396" y="726"/>
                  </a:lnTo>
                  <a:cubicBezTo>
                    <a:pt x="494" y="726"/>
                    <a:pt x="577" y="759"/>
                    <a:pt x="626" y="808"/>
                  </a:cubicBezTo>
                  <a:cubicBezTo>
                    <a:pt x="692" y="841"/>
                    <a:pt x="709" y="907"/>
                    <a:pt x="709" y="989"/>
                  </a:cubicBezTo>
                  <a:cubicBezTo>
                    <a:pt x="709" y="1072"/>
                    <a:pt x="692" y="1138"/>
                    <a:pt x="626" y="1187"/>
                  </a:cubicBezTo>
                  <a:cubicBezTo>
                    <a:pt x="560" y="1236"/>
                    <a:pt x="478" y="1253"/>
                    <a:pt x="363" y="1253"/>
                  </a:cubicBezTo>
                  <a:cubicBezTo>
                    <a:pt x="297" y="1253"/>
                    <a:pt x="231" y="1253"/>
                    <a:pt x="165" y="1236"/>
                  </a:cubicBezTo>
                  <a:cubicBezTo>
                    <a:pt x="115" y="1220"/>
                    <a:pt x="49" y="1204"/>
                    <a:pt x="0" y="1171"/>
                  </a:cubicBezTo>
                  <a:lnTo>
                    <a:pt x="0" y="1352"/>
                  </a:lnTo>
                  <a:cubicBezTo>
                    <a:pt x="66" y="1368"/>
                    <a:pt x="132" y="1385"/>
                    <a:pt x="198" y="1401"/>
                  </a:cubicBezTo>
                  <a:cubicBezTo>
                    <a:pt x="247" y="1401"/>
                    <a:pt x="313" y="1418"/>
                    <a:pt x="363" y="1418"/>
                  </a:cubicBezTo>
                  <a:cubicBezTo>
                    <a:pt x="544" y="1418"/>
                    <a:pt x="676" y="1368"/>
                    <a:pt x="758" y="1302"/>
                  </a:cubicBezTo>
                  <a:cubicBezTo>
                    <a:pt x="857" y="1220"/>
                    <a:pt x="906" y="1121"/>
                    <a:pt x="906" y="989"/>
                  </a:cubicBezTo>
                  <a:cubicBezTo>
                    <a:pt x="906" y="907"/>
                    <a:pt x="874" y="824"/>
                    <a:pt x="824" y="775"/>
                  </a:cubicBezTo>
                  <a:cubicBezTo>
                    <a:pt x="775" y="709"/>
                    <a:pt x="709" y="676"/>
                    <a:pt x="626" y="643"/>
                  </a:cubicBezTo>
                  <a:cubicBezTo>
                    <a:pt x="692" y="627"/>
                    <a:pt x="758" y="594"/>
                    <a:pt x="808" y="544"/>
                  </a:cubicBezTo>
                  <a:cubicBezTo>
                    <a:pt x="841" y="495"/>
                    <a:pt x="874" y="429"/>
                    <a:pt x="874" y="346"/>
                  </a:cubicBezTo>
                  <a:cubicBezTo>
                    <a:pt x="874" y="248"/>
                    <a:pt x="824" y="165"/>
                    <a:pt x="742" y="99"/>
                  </a:cubicBezTo>
                  <a:cubicBezTo>
                    <a:pt x="659" y="33"/>
                    <a:pt x="560" y="0"/>
                    <a:pt x="4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3611800" y="1433525"/>
              <a:ext cx="23500" cy="35450"/>
            </a:xfrm>
            <a:custGeom>
              <a:rect b="b" l="l" r="r" t="t"/>
              <a:pathLst>
                <a:path extrusionOk="0" h="1418" w="940">
                  <a:moveTo>
                    <a:pt x="462" y="149"/>
                  </a:moveTo>
                  <a:cubicBezTo>
                    <a:pt x="561" y="149"/>
                    <a:pt x="643" y="198"/>
                    <a:pt x="676" y="281"/>
                  </a:cubicBezTo>
                  <a:cubicBezTo>
                    <a:pt x="726" y="379"/>
                    <a:pt x="759" y="511"/>
                    <a:pt x="759" y="709"/>
                  </a:cubicBezTo>
                  <a:cubicBezTo>
                    <a:pt x="759" y="890"/>
                    <a:pt x="726" y="1039"/>
                    <a:pt x="676" y="1121"/>
                  </a:cubicBezTo>
                  <a:cubicBezTo>
                    <a:pt x="643" y="1220"/>
                    <a:pt x="561" y="1269"/>
                    <a:pt x="462" y="1269"/>
                  </a:cubicBezTo>
                  <a:cubicBezTo>
                    <a:pt x="380" y="1269"/>
                    <a:pt x="297" y="1220"/>
                    <a:pt x="248" y="1121"/>
                  </a:cubicBezTo>
                  <a:cubicBezTo>
                    <a:pt x="215" y="1039"/>
                    <a:pt x="182" y="890"/>
                    <a:pt x="182" y="709"/>
                  </a:cubicBezTo>
                  <a:cubicBezTo>
                    <a:pt x="182" y="511"/>
                    <a:pt x="215" y="379"/>
                    <a:pt x="248" y="281"/>
                  </a:cubicBezTo>
                  <a:cubicBezTo>
                    <a:pt x="297" y="198"/>
                    <a:pt x="380" y="149"/>
                    <a:pt x="462" y="149"/>
                  </a:cubicBezTo>
                  <a:close/>
                  <a:moveTo>
                    <a:pt x="462" y="0"/>
                  </a:moveTo>
                  <a:cubicBezTo>
                    <a:pt x="314" y="0"/>
                    <a:pt x="198" y="66"/>
                    <a:pt x="116" y="182"/>
                  </a:cubicBezTo>
                  <a:cubicBezTo>
                    <a:pt x="34" y="297"/>
                    <a:pt x="1" y="478"/>
                    <a:pt x="1" y="709"/>
                  </a:cubicBezTo>
                  <a:cubicBezTo>
                    <a:pt x="1" y="940"/>
                    <a:pt x="34" y="1105"/>
                    <a:pt x="116" y="1236"/>
                  </a:cubicBezTo>
                  <a:cubicBezTo>
                    <a:pt x="198" y="1352"/>
                    <a:pt x="314" y="1418"/>
                    <a:pt x="462" y="1418"/>
                  </a:cubicBezTo>
                  <a:cubicBezTo>
                    <a:pt x="627" y="1418"/>
                    <a:pt x="742" y="1352"/>
                    <a:pt x="825" y="1236"/>
                  </a:cubicBezTo>
                  <a:cubicBezTo>
                    <a:pt x="907" y="1105"/>
                    <a:pt x="940" y="940"/>
                    <a:pt x="940" y="709"/>
                  </a:cubicBezTo>
                  <a:cubicBezTo>
                    <a:pt x="940" y="478"/>
                    <a:pt x="907" y="297"/>
                    <a:pt x="825" y="182"/>
                  </a:cubicBezTo>
                  <a:cubicBezTo>
                    <a:pt x="742" y="66"/>
                    <a:pt x="627" y="0"/>
                    <a:pt x="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3640650" y="1433925"/>
              <a:ext cx="24750" cy="34225"/>
            </a:xfrm>
            <a:custGeom>
              <a:rect b="b" l="l" r="r" t="t"/>
              <a:pathLst>
                <a:path extrusionOk="0" h="1369" w="990">
                  <a:moveTo>
                    <a:pt x="610" y="166"/>
                  </a:moveTo>
                  <a:lnTo>
                    <a:pt x="610" y="891"/>
                  </a:lnTo>
                  <a:lnTo>
                    <a:pt x="149" y="891"/>
                  </a:lnTo>
                  <a:lnTo>
                    <a:pt x="610" y="166"/>
                  </a:lnTo>
                  <a:close/>
                  <a:moveTo>
                    <a:pt x="561" y="1"/>
                  </a:moveTo>
                  <a:lnTo>
                    <a:pt x="0" y="874"/>
                  </a:lnTo>
                  <a:lnTo>
                    <a:pt x="0" y="1056"/>
                  </a:lnTo>
                  <a:lnTo>
                    <a:pt x="610" y="1056"/>
                  </a:lnTo>
                  <a:lnTo>
                    <a:pt x="610" y="1369"/>
                  </a:lnTo>
                  <a:lnTo>
                    <a:pt x="808" y="1369"/>
                  </a:lnTo>
                  <a:lnTo>
                    <a:pt x="808" y="1056"/>
                  </a:lnTo>
                  <a:lnTo>
                    <a:pt x="989" y="1056"/>
                  </a:lnTo>
                  <a:lnTo>
                    <a:pt x="989" y="891"/>
                  </a:lnTo>
                  <a:lnTo>
                    <a:pt x="808" y="891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3750650" y="1433525"/>
              <a:ext cx="23525" cy="35450"/>
            </a:xfrm>
            <a:custGeom>
              <a:rect b="b" l="l" r="r" t="t"/>
              <a:pathLst>
                <a:path extrusionOk="0" h="1418" w="941">
                  <a:moveTo>
                    <a:pt x="462" y="149"/>
                  </a:moveTo>
                  <a:cubicBezTo>
                    <a:pt x="561" y="149"/>
                    <a:pt x="627" y="198"/>
                    <a:pt x="676" y="281"/>
                  </a:cubicBezTo>
                  <a:cubicBezTo>
                    <a:pt x="726" y="379"/>
                    <a:pt x="759" y="511"/>
                    <a:pt x="759" y="709"/>
                  </a:cubicBezTo>
                  <a:cubicBezTo>
                    <a:pt x="759" y="890"/>
                    <a:pt x="726" y="1039"/>
                    <a:pt x="676" y="1121"/>
                  </a:cubicBezTo>
                  <a:cubicBezTo>
                    <a:pt x="627" y="1220"/>
                    <a:pt x="561" y="1269"/>
                    <a:pt x="462" y="1269"/>
                  </a:cubicBezTo>
                  <a:cubicBezTo>
                    <a:pt x="363" y="1269"/>
                    <a:pt x="297" y="1220"/>
                    <a:pt x="248" y="1121"/>
                  </a:cubicBezTo>
                  <a:cubicBezTo>
                    <a:pt x="198" y="1039"/>
                    <a:pt x="182" y="890"/>
                    <a:pt x="182" y="709"/>
                  </a:cubicBezTo>
                  <a:cubicBezTo>
                    <a:pt x="182" y="511"/>
                    <a:pt x="198" y="379"/>
                    <a:pt x="248" y="281"/>
                  </a:cubicBezTo>
                  <a:cubicBezTo>
                    <a:pt x="297" y="198"/>
                    <a:pt x="363" y="149"/>
                    <a:pt x="462" y="149"/>
                  </a:cubicBezTo>
                  <a:close/>
                  <a:moveTo>
                    <a:pt x="462" y="0"/>
                  </a:moveTo>
                  <a:cubicBezTo>
                    <a:pt x="314" y="0"/>
                    <a:pt x="198" y="66"/>
                    <a:pt x="116" y="182"/>
                  </a:cubicBezTo>
                  <a:cubicBezTo>
                    <a:pt x="34" y="297"/>
                    <a:pt x="1" y="478"/>
                    <a:pt x="1" y="709"/>
                  </a:cubicBezTo>
                  <a:cubicBezTo>
                    <a:pt x="1" y="940"/>
                    <a:pt x="34" y="1105"/>
                    <a:pt x="116" y="1236"/>
                  </a:cubicBezTo>
                  <a:cubicBezTo>
                    <a:pt x="198" y="1352"/>
                    <a:pt x="314" y="1418"/>
                    <a:pt x="462" y="1418"/>
                  </a:cubicBezTo>
                  <a:cubicBezTo>
                    <a:pt x="611" y="1418"/>
                    <a:pt x="726" y="1352"/>
                    <a:pt x="808" y="1236"/>
                  </a:cubicBezTo>
                  <a:cubicBezTo>
                    <a:pt x="891" y="1105"/>
                    <a:pt x="940" y="940"/>
                    <a:pt x="940" y="709"/>
                  </a:cubicBezTo>
                  <a:cubicBezTo>
                    <a:pt x="940" y="478"/>
                    <a:pt x="891" y="297"/>
                    <a:pt x="808" y="182"/>
                  </a:cubicBezTo>
                  <a:cubicBezTo>
                    <a:pt x="726" y="66"/>
                    <a:pt x="611" y="0"/>
                    <a:pt x="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3780725" y="1433925"/>
              <a:ext cx="22275" cy="35050"/>
            </a:xfrm>
            <a:custGeom>
              <a:rect b="b" l="l" r="r" t="t"/>
              <a:pathLst>
                <a:path extrusionOk="0" h="1402" w="891">
                  <a:moveTo>
                    <a:pt x="67" y="1"/>
                  </a:moveTo>
                  <a:lnTo>
                    <a:pt x="67" y="693"/>
                  </a:lnTo>
                  <a:cubicBezTo>
                    <a:pt x="116" y="660"/>
                    <a:pt x="166" y="644"/>
                    <a:pt x="215" y="644"/>
                  </a:cubicBezTo>
                  <a:cubicBezTo>
                    <a:pt x="265" y="627"/>
                    <a:pt x="314" y="627"/>
                    <a:pt x="363" y="627"/>
                  </a:cubicBezTo>
                  <a:cubicBezTo>
                    <a:pt x="462" y="627"/>
                    <a:pt x="545" y="644"/>
                    <a:pt x="611" y="710"/>
                  </a:cubicBezTo>
                  <a:cubicBezTo>
                    <a:pt x="660" y="759"/>
                    <a:pt x="693" y="841"/>
                    <a:pt x="693" y="924"/>
                  </a:cubicBezTo>
                  <a:cubicBezTo>
                    <a:pt x="693" y="1023"/>
                    <a:pt x="660" y="1105"/>
                    <a:pt x="611" y="1155"/>
                  </a:cubicBezTo>
                  <a:cubicBezTo>
                    <a:pt x="545" y="1220"/>
                    <a:pt x="462" y="1237"/>
                    <a:pt x="363" y="1237"/>
                  </a:cubicBezTo>
                  <a:cubicBezTo>
                    <a:pt x="298" y="1237"/>
                    <a:pt x="232" y="1237"/>
                    <a:pt x="166" y="1220"/>
                  </a:cubicBezTo>
                  <a:cubicBezTo>
                    <a:pt x="116" y="1204"/>
                    <a:pt x="50" y="1188"/>
                    <a:pt x="1" y="1155"/>
                  </a:cubicBezTo>
                  <a:lnTo>
                    <a:pt x="1" y="1336"/>
                  </a:lnTo>
                  <a:cubicBezTo>
                    <a:pt x="67" y="1352"/>
                    <a:pt x="133" y="1369"/>
                    <a:pt x="182" y="1385"/>
                  </a:cubicBezTo>
                  <a:cubicBezTo>
                    <a:pt x="248" y="1385"/>
                    <a:pt x="298" y="1402"/>
                    <a:pt x="363" y="1402"/>
                  </a:cubicBezTo>
                  <a:cubicBezTo>
                    <a:pt x="528" y="1402"/>
                    <a:pt x="660" y="1352"/>
                    <a:pt x="742" y="1270"/>
                  </a:cubicBezTo>
                  <a:cubicBezTo>
                    <a:pt x="841" y="1188"/>
                    <a:pt x="891" y="1072"/>
                    <a:pt x="891" y="924"/>
                  </a:cubicBezTo>
                  <a:cubicBezTo>
                    <a:pt x="891" y="792"/>
                    <a:pt x="841" y="677"/>
                    <a:pt x="742" y="594"/>
                  </a:cubicBezTo>
                  <a:cubicBezTo>
                    <a:pt x="660" y="512"/>
                    <a:pt x="545" y="462"/>
                    <a:pt x="396" y="462"/>
                  </a:cubicBezTo>
                  <a:cubicBezTo>
                    <a:pt x="363" y="462"/>
                    <a:pt x="330" y="479"/>
                    <a:pt x="314" y="479"/>
                  </a:cubicBezTo>
                  <a:cubicBezTo>
                    <a:pt x="281" y="479"/>
                    <a:pt x="248" y="479"/>
                    <a:pt x="232" y="495"/>
                  </a:cubicBezTo>
                  <a:lnTo>
                    <a:pt x="232" y="166"/>
                  </a:lnTo>
                  <a:lnTo>
                    <a:pt x="775" y="166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3905175" y="1433525"/>
              <a:ext cx="23500" cy="35450"/>
            </a:xfrm>
            <a:custGeom>
              <a:rect b="b" l="l" r="r" t="t"/>
              <a:pathLst>
                <a:path extrusionOk="0" h="1418" w="940">
                  <a:moveTo>
                    <a:pt x="462" y="149"/>
                  </a:moveTo>
                  <a:cubicBezTo>
                    <a:pt x="561" y="149"/>
                    <a:pt x="626" y="198"/>
                    <a:pt x="676" y="281"/>
                  </a:cubicBezTo>
                  <a:cubicBezTo>
                    <a:pt x="725" y="379"/>
                    <a:pt x="758" y="511"/>
                    <a:pt x="758" y="709"/>
                  </a:cubicBezTo>
                  <a:cubicBezTo>
                    <a:pt x="758" y="890"/>
                    <a:pt x="725" y="1039"/>
                    <a:pt x="676" y="1121"/>
                  </a:cubicBezTo>
                  <a:cubicBezTo>
                    <a:pt x="626" y="1220"/>
                    <a:pt x="561" y="1269"/>
                    <a:pt x="462" y="1269"/>
                  </a:cubicBezTo>
                  <a:cubicBezTo>
                    <a:pt x="379" y="1269"/>
                    <a:pt x="297" y="1220"/>
                    <a:pt x="247" y="1121"/>
                  </a:cubicBezTo>
                  <a:cubicBezTo>
                    <a:pt x="198" y="1039"/>
                    <a:pt x="181" y="890"/>
                    <a:pt x="181" y="709"/>
                  </a:cubicBezTo>
                  <a:cubicBezTo>
                    <a:pt x="181" y="511"/>
                    <a:pt x="198" y="379"/>
                    <a:pt x="247" y="281"/>
                  </a:cubicBezTo>
                  <a:cubicBezTo>
                    <a:pt x="297" y="198"/>
                    <a:pt x="379" y="149"/>
                    <a:pt x="462" y="149"/>
                  </a:cubicBezTo>
                  <a:close/>
                  <a:moveTo>
                    <a:pt x="462" y="0"/>
                  </a:moveTo>
                  <a:cubicBezTo>
                    <a:pt x="313" y="0"/>
                    <a:pt x="198" y="66"/>
                    <a:pt x="116" y="182"/>
                  </a:cubicBezTo>
                  <a:cubicBezTo>
                    <a:pt x="33" y="297"/>
                    <a:pt x="0" y="478"/>
                    <a:pt x="0" y="709"/>
                  </a:cubicBezTo>
                  <a:cubicBezTo>
                    <a:pt x="0" y="940"/>
                    <a:pt x="33" y="1105"/>
                    <a:pt x="116" y="1236"/>
                  </a:cubicBezTo>
                  <a:cubicBezTo>
                    <a:pt x="198" y="1352"/>
                    <a:pt x="313" y="1418"/>
                    <a:pt x="462" y="1418"/>
                  </a:cubicBezTo>
                  <a:cubicBezTo>
                    <a:pt x="626" y="1418"/>
                    <a:pt x="742" y="1352"/>
                    <a:pt x="808" y="1236"/>
                  </a:cubicBezTo>
                  <a:cubicBezTo>
                    <a:pt x="890" y="1105"/>
                    <a:pt x="940" y="940"/>
                    <a:pt x="940" y="709"/>
                  </a:cubicBezTo>
                  <a:cubicBezTo>
                    <a:pt x="940" y="478"/>
                    <a:pt x="890" y="297"/>
                    <a:pt x="808" y="182"/>
                  </a:cubicBezTo>
                  <a:cubicBezTo>
                    <a:pt x="742" y="66"/>
                    <a:pt x="626" y="0"/>
                    <a:pt x="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3934825" y="1433525"/>
              <a:ext cx="23525" cy="35450"/>
            </a:xfrm>
            <a:custGeom>
              <a:rect b="b" l="l" r="r" t="t"/>
              <a:pathLst>
                <a:path extrusionOk="0" h="1418" w="941">
                  <a:moveTo>
                    <a:pt x="495" y="627"/>
                  </a:moveTo>
                  <a:cubicBezTo>
                    <a:pt x="578" y="627"/>
                    <a:pt x="644" y="660"/>
                    <a:pt x="693" y="709"/>
                  </a:cubicBezTo>
                  <a:cubicBezTo>
                    <a:pt x="742" y="775"/>
                    <a:pt x="759" y="857"/>
                    <a:pt x="759" y="940"/>
                  </a:cubicBezTo>
                  <a:cubicBezTo>
                    <a:pt x="759" y="1039"/>
                    <a:pt x="742" y="1121"/>
                    <a:pt x="693" y="1187"/>
                  </a:cubicBezTo>
                  <a:cubicBezTo>
                    <a:pt x="644" y="1236"/>
                    <a:pt x="578" y="1269"/>
                    <a:pt x="495" y="1269"/>
                  </a:cubicBezTo>
                  <a:cubicBezTo>
                    <a:pt x="413" y="1269"/>
                    <a:pt x="347" y="1236"/>
                    <a:pt x="297" y="1187"/>
                  </a:cubicBezTo>
                  <a:cubicBezTo>
                    <a:pt x="248" y="1121"/>
                    <a:pt x="232" y="1039"/>
                    <a:pt x="232" y="940"/>
                  </a:cubicBezTo>
                  <a:cubicBezTo>
                    <a:pt x="232" y="857"/>
                    <a:pt x="248" y="775"/>
                    <a:pt x="297" y="709"/>
                  </a:cubicBezTo>
                  <a:cubicBezTo>
                    <a:pt x="347" y="660"/>
                    <a:pt x="413" y="627"/>
                    <a:pt x="495" y="627"/>
                  </a:cubicBezTo>
                  <a:close/>
                  <a:moveTo>
                    <a:pt x="578" y="0"/>
                  </a:moveTo>
                  <a:cubicBezTo>
                    <a:pt x="396" y="0"/>
                    <a:pt x="264" y="66"/>
                    <a:pt x="166" y="198"/>
                  </a:cubicBezTo>
                  <a:cubicBezTo>
                    <a:pt x="50" y="314"/>
                    <a:pt x="1" y="495"/>
                    <a:pt x="1" y="709"/>
                  </a:cubicBezTo>
                  <a:cubicBezTo>
                    <a:pt x="1" y="940"/>
                    <a:pt x="50" y="1105"/>
                    <a:pt x="133" y="1236"/>
                  </a:cubicBezTo>
                  <a:cubicBezTo>
                    <a:pt x="215" y="1352"/>
                    <a:pt x="330" y="1418"/>
                    <a:pt x="495" y="1418"/>
                  </a:cubicBezTo>
                  <a:cubicBezTo>
                    <a:pt x="627" y="1418"/>
                    <a:pt x="742" y="1368"/>
                    <a:pt x="825" y="1286"/>
                  </a:cubicBezTo>
                  <a:cubicBezTo>
                    <a:pt x="907" y="1204"/>
                    <a:pt x="940" y="1088"/>
                    <a:pt x="940" y="940"/>
                  </a:cubicBezTo>
                  <a:cubicBezTo>
                    <a:pt x="940" y="808"/>
                    <a:pt x="907" y="693"/>
                    <a:pt x="825" y="610"/>
                  </a:cubicBezTo>
                  <a:cubicBezTo>
                    <a:pt x="742" y="528"/>
                    <a:pt x="644" y="478"/>
                    <a:pt x="512" y="478"/>
                  </a:cubicBezTo>
                  <a:cubicBezTo>
                    <a:pt x="446" y="478"/>
                    <a:pt x="380" y="495"/>
                    <a:pt x="330" y="528"/>
                  </a:cubicBezTo>
                  <a:cubicBezTo>
                    <a:pt x="264" y="561"/>
                    <a:pt x="232" y="594"/>
                    <a:pt x="182" y="643"/>
                  </a:cubicBezTo>
                  <a:cubicBezTo>
                    <a:pt x="199" y="478"/>
                    <a:pt x="232" y="363"/>
                    <a:pt x="297" y="281"/>
                  </a:cubicBezTo>
                  <a:cubicBezTo>
                    <a:pt x="363" y="198"/>
                    <a:pt x="462" y="149"/>
                    <a:pt x="578" y="149"/>
                  </a:cubicBezTo>
                  <a:cubicBezTo>
                    <a:pt x="627" y="149"/>
                    <a:pt x="677" y="165"/>
                    <a:pt x="726" y="165"/>
                  </a:cubicBezTo>
                  <a:cubicBezTo>
                    <a:pt x="759" y="182"/>
                    <a:pt x="808" y="198"/>
                    <a:pt x="858" y="215"/>
                  </a:cubicBezTo>
                  <a:lnTo>
                    <a:pt x="858" y="50"/>
                  </a:lnTo>
                  <a:cubicBezTo>
                    <a:pt x="808" y="33"/>
                    <a:pt x="759" y="17"/>
                    <a:pt x="709" y="17"/>
                  </a:cubicBezTo>
                  <a:cubicBezTo>
                    <a:pt x="660" y="0"/>
                    <a:pt x="611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4091400" y="1433525"/>
              <a:ext cx="23525" cy="35450"/>
            </a:xfrm>
            <a:custGeom>
              <a:rect b="b" l="l" r="r" t="t"/>
              <a:pathLst>
                <a:path extrusionOk="0" h="1418" w="941">
                  <a:moveTo>
                    <a:pt x="462" y="149"/>
                  </a:moveTo>
                  <a:cubicBezTo>
                    <a:pt x="561" y="149"/>
                    <a:pt x="643" y="198"/>
                    <a:pt x="676" y="281"/>
                  </a:cubicBezTo>
                  <a:cubicBezTo>
                    <a:pt x="726" y="379"/>
                    <a:pt x="759" y="511"/>
                    <a:pt x="759" y="709"/>
                  </a:cubicBezTo>
                  <a:cubicBezTo>
                    <a:pt x="759" y="890"/>
                    <a:pt x="726" y="1039"/>
                    <a:pt x="676" y="1121"/>
                  </a:cubicBezTo>
                  <a:cubicBezTo>
                    <a:pt x="643" y="1220"/>
                    <a:pt x="561" y="1269"/>
                    <a:pt x="462" y="1269"/>
                  </a:cubicBezTo>
                  <a:cubicBezTo>
                    <a:pt x="380" y="1269"/>
                    <a:pt x="297" y="1220"/>
                    <a:pt x="248" y="1121"/>
                  </a:cubicBezTo>
                  <a:cubicBezTo>
                    <a:pt x="215" y="1039"/>
                    <a:pt x="182" y="890"/>
                    <a:pt x="182" y="709"/>
                  </a:cubicBezTo>
                  <a:cubicBezTo>
                    <a:pt x="182" y="511"/>
                    <a:pt x="215" y="379"/>
                    <a:pt x="248" y="281"/>
                  </a:cubicBezTo>
                  <a:cubicBezTo>
                    <a:pt x="297" y="198"/>
                    <a:pt x="380" y="149"/>
                    <a:pt x="462" y="149"/>
                  </a:cubicBezTo>
                  <a:close/>
                  <a:moveTo>
                    <a:pt x="462" y="0"/>
                  </a:moveTo>
                  <a:cubicBezTo>
                    <a:pt x="314" y="0"/>
                    <a:pt x="198" y="66"/>
                    <a:pt x="116" y="182"/>
                  </a:cubicBezTo>
                  <a:cubicBezTo>
                    <a:pt x="34" y="297"/>
                    <a:pt x="1" y="478"/>
                    <a:pt x="1" y="709"/>
                  </a:cubicBezTo>
                  <a:cubicBezTo>
                    <a:pt x="1" y="940"/>
                    <a:pt x="34" y="1105"/>
                    <a:pt x="116" y="1236"/>
                  </a:cubicBezTo>
                  <a:cubicBezTo>
                    <a:pt x="198" y="1352"/>
                    <a:pt x="314" y="1418"/>
                    <a:pt x="462" y="1418"/>
                  </a:cubicBezTo>
                  <a:cubicBezTo>
                    <a:pt x="627" y="1418"/>
                    <a:pt x="742" y="1352"/>
                    <a:pt x="825" y="1236"/>
                  </a:cubicBezTo>
                  <a:cubicBezTo>
                    <a:pt x="907" y="1105"/>
                    <a:pt x="940" y="940"/>
                    <a:pt x="940" y="709"/>
                  </a:cubicBezTo>
                  <a:cubicBezTo>
                    <a:pt x="940" y="478"/>
                    <a:pt x="907" y="297"/>
                    <a:pt x="825" y="182"/>
                  </a:cubicBezTo>
                  <a:cubicBezTo>
                    <a:pt x="742" y="66"/>
                    <a:pt x="627" y="0"/>
                    <a:pt x="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4121900" y="1433925"/>
              <a:ext cx="21850" cy="34225"/>
            </a:xfrm>
            <a:custGeom>
              <a:rect b="b" l="l" r="r" t="t"/>
              <a:pathLst>
                <a:path extrusionOk="0" h="1369" w="874">
                  <a:moveTo>
                    <a:pt x="0" y="1"/>
                  </a:moveTo>
                  <a:lnTo>
                    <a:pt x="0" y="166"/>
                  </a:lnTo>
                  <a:lnTo>
                    <a:pt x="659" y="166"/>
                  </a:lnTo>
                  <a:lnTo>
                    <a:pt x="182" y="1369"/>
                  </a:lnTo>
                  <a:lnTo>
                    <a:pt x="379" y="1369"/>
                  </a:lnTo>
                  <a:lnTo>
                    <a:pt x="874" y="83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4233975" y="1433525"/>
              <a:ext cx="23900" cy="35450"/>
            </a:xfrm>
            <a:custGeom>
              <a:rect b="b" l="l" r="r" t="t"/>
              <a:pathLst>
                <a:path extrusionOk="0" h="1418" w="956">
                  <a:moveTo>
                    <a:pt x="478" y="149"/>
                  </a:moveTo>
                  <a:cubicBezTo>
                    <a:pt x="577" y="149"/>
                    <a:pt x="643" y="198"/>
                    <a:pt x="692" y="281"/>
                  </a:cubicBezTo>
                  <a:cubicBezTo>
                    <a:pt x="742" y="379"/>
                    <a:pt x="758" y="511"/>
                    <a:pt x="758" y="709"/>
                  </a:cubicBezTo>
                  <a:cubicBezTo>
                    <a:pt x="758" y="890"/>
                    <a:pt x="742" y="1039"/>
                    <a:pt x="692" y="1121"/>
                  </a:cubicBezTo>
                  <a:cubicBezTo>
                    <a:pt x="643" y="1220"/>
                    <a:pt x="577" y="1269"/>
                    <a:pt x="478" y="1269"/>
                  </a:cubicBezTo>
                  <a:cubicBezTo>
                    <a:pt x="379" y="1269"/>
                    <a:pt x="313" y="1220"/>
                    <a:pt x="264" y="1121"/>
                  </a:cubicBezTo>
                  <a:cubicBezTo>
                    <a:pt x="214" y="1039"/>
                    <a:pt x="198" y="890"/>
                    <a:pt x="198" y="709"/>
                  </a:cubicBezTo>
                  <a:cubicBezTo>
                    <a:pt x="198" y="511"/>
                    <a:pt x="214" y="379"/>
                    <a:pt x="264" y="281"/>
                  </a:cubicBezTo>
                  <a:cubicBezTo>
                    <a:pt x="313" y="198"/>
                    <a:pt x="379" y="149"/>
                    <a:pt x="478" y="149"/>
                  </a:cubicBezTo>
                  <a:close/>
                  <a:moveTo>
                    <a:pt x="478" y="0"/>
                  </a:moveTo>
                  <a:cubicBezTo>
                    <a:pt x="330" y="0"/>
                    <a:pt x="214" y="66"/>
                    <a:pt x="132" y="182"/>
                  </a:cubicBezTo>
                  <a:cubicBezTo>
                    <a:pt x="50" y="297"/>
                    <a:pt x="0" y="478"/>
                    <a:pt x="0" y="709"/>
                  </a:cubicBezTo>
                  <a:cubicBezTo>
                    <a:pt x="0" y="940"/>
                    <a:pt x="50" y="1105"/>
                    <a:pt x="132" y="1236"/>
                  </a:cubicBezTo>
                  <a:cubicBezTo>
                    <a:pt x="214" y="1352"/>
                    <a:pt x="330" y="1418"/>
                    <a:pt x="478" y="1418"/>
                  </a:cubicBezTo>
                  <a:cubicBezTo>
                    <a:pt x="626" y="1418"/>
                    <a:pt x="742" y="1352"/>
                    <a:pt x="824" y="1236"/>
                  </a:cubicBezTo>
                  <a:cubicBezTo>
                    <a:pt x="907" y="1105"/>
                    <a:pt x="956" y="940"/>
                    <a:pt x="956" y="709"/>
                  </a:cubicBezTo>
                  <a:cubicBezTo>
                    <a:pt x="956" y="478"/>
                    <a:pt x="907" y="297"/>
                    <a:pt x="824" y="182"/>
                  </a:cubicBezTo>
                  <a:cubicBezTo>
                    <a:pt x="742" y="66"/>
                    <a:pt x="626" y="0"/>
                    <a:pt x="4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4264050" y="1433525"/>
              <a:ext cx="23500" cy="35450"/>
            </a:xfrm>
            <a:custGeom>
              <a:rect b="b" l="l" r="r" t="t"/>
              <a:pathLst>
                <a:path extrusionOk="0" h="1418" w="940">
                  <a:moveTo>
                    <a:pt x="462" y="149"/>
                  </a:moveTo>
                  <a:cubicBezTo>
                    <a:pt x="544" y="149"/>
                    <a:pt x="610" y="165"/>
                    <a:pt x="643" y="198"/>
                  </a:cubicBezTo>
                  <a:cubicBezTo>
                    <a:pt x="692" y="248"/>
                    <a:pt x="725" y="297"/>
                    <a:pt x="725" y="363"/>
                  </a:cubicBezTo>
                  <a:cubicBezTo>
                    <a:pt x="725" y="445"/>
                    <a:pt x="692" y="495"/>
                    <a:pt x="643" y="528"/>
                  </a:cubicBezTo>
                  <a:cubicBezTo>
                    <a:pt x="610" y="577"/>
                    <a:pt x="544" y="594"/>
                    <a:pt x="462" y="594"/>
                  </a:cubicBezTo>
                  <a:cubicBezTo>
                    <a:pt x="379" y="594"/>
                    <a:pt x="330" y="577"/>
                    <a:pt x="280" y="528"/>
                  </a:cubicBezTo>
                  <a:cubicBezTo>
                    <a:pt x="231" y="495"/>
                    <a:pt x="214" y="445"/>
                    <a:pt x="214" y="363"/>
                  </a:cubicBezTo>
                  <a:cubicBezTo>
                    <a:pt x="214" y="297"/>
                    <a:pt x="231" y="248"/>
                    <a:pt x="280" y="198"/>
                  </a:cubicBezTo>
                  <a:cubicBezTo>
                    <a:pt x="330" y="165"/>
                    <a:pt x="379" y="149"/>
                    <a:pt x="462" y="149"/>
                  </a:cubicBezTo>
                  <a:close/>
                  <a:moveTo>
                    <a:pt x="462" y="742"/>
                  </a:moveTo>
                  <a:cubicBezTo>
                    <a:pt x="561" y="742"/>
                    <a:pt x="627" y="759"/>
                    <a:pt x="676" y="808"/>
                  </a:cubicBezTo>
                  <a:cubicBezTo>
                    <a:pt x="725" y="857"/>
                    <a:pt x="742" y="923"/>
                    <a:pt x="742" y="1006"/>
                  </a:cubicBezTo>
                  <a:cubicBezTo>
                    <a:pt x="742" y="1088"/>
                    <a:pt x="725" y="1154"/>
                    <a:pt x="676" y="1187"/>
                  </a:cubicBezTo>
                  <a:cubicBezTo>
                    <a:pt x="627" y="1236"/>
                    <a:pt x="561" y="1269"/>
                    <a:pt x="462" y="1269"/>
                  </a:cubicBezTo>
                  <a:cubicBezTo>
                    <a:pt x="379" y="1269"/>
                    <a:pt x="313" y="1236"/>
                    <a:pt x="264" y="1187"/>
                  </a:cubicBezTo>
                  <a:cubicBezTo>
                    <a:pt x="214" y="1154"/>
                    <a:pt x="182" y="1088"/>
                    <a:pt x="182" y="1006"/>
                  </a:cubicBezTo>
                  <a:cubicBezTo>
                    <a:pt x="182" y="923"/>
                    <a:pt x="214" y="857"/>
                    <a:pt x="264" y="808"/>
                  </a:cubicBezTo>
                  <a:cubicBezTo>
                    <a:pt x="313" y="759"/>
                    <a:pt x="379" y="742"/>
                    <a:pt x="462" y="742"/>
                  </a:cubicBezTo>
                  <a:close/>
                  <a:moveTo>
                    <a:pt x="462" y="0"/>
                  </a:moveTo>
                  <a:cubicBezTo>
                    <a:pt x="330" y="0"/>
                    <a:pt x="231" y="33"/>
                    <a:pt x="149" y="99"/>
                  </a:cubicBezTo>
                  <a:cubicBezTo>
                    <a:pt x="66" y="149"/>
                    <a:pt x="33" y="248"/>
                    <a:pt x="33" y="346"/>
                  </a:cubicBezTo>
                  <a:cubicBezTo>
                    <a:pt x="33" y="429"/>
                    <a:pt x="50" y="495"/>
                    <a:pt x="99" y="544"/>
                  </a:cubicBezTo>
                  <a:cubicBezTo>
                    <a:pt x="149" y="610"/>
                    <a:pt x="198" y="643"/>
                    <a:pt x="280" y="660"/>
                  </a:cubicBezTo>
                  <a:cubicBezTo>
                    <a:pt x="198" y="676"/>
                    <a:pt x="116" y="726"/>
                    <a:pt x="66" y="775"/>
                  </a:cubicBezTo>
                  <a:cubicBezTo>
                    <a:pt x="17" y="841"/>
                    <a:pt x="0" y="907"/>
                    <a:pt x="0" y="1006"/>
                  </a:cubicBezTo>
                  <a:cubicBezTo>
                    <a:pt x="0" y="1138"/>
                    <a:pt x="33" y="1236"/>
                    <a:pt x="116" y="1302"/>
                  </a:cubicBezTo>
                  <a:cubicBezTo>
                    <a:pt x="198" y="1368"/>
                    <a:pt x="313" y="1418"/>
                    <a:pt x="462" y="1418"/>
                  </a:cubicBezTo>
                  <a:cubicBezTo>
                    <a:pt x="610" y="1418"/>
                    <a:pt x="725" y="1368"/>
                    <a:pt x="808" y="1302"/>
                  </a:cubicBezTo>
                  <a:cubicBezTo>
                    <a:pt x="890" y="1236"/>
                    <a:pt x="940" y="1138"/>
                    <a:pt x="940" y="1006"/>
                  </a:cubicBezTo>
                  <a:cubicBezTo>
                    <a:pt x="940" y="907"/>
                    <a:pt x="907" y="841"/>
                    <a:pt x="857" y="775"/>
                  </a:cubicBezTo>
                  <a:cubicBezTo>
                    <a:pt x="808" y="726"/>
                    <a:pt x="742" y="676"/>
                    <a:pt x="643" y="660"/>
                  </a:cubicBezTo>
                  <a:cubicBezTo>
                    <a:pt x="725" y="643"/>
                    <a:pt x="791" y="610"/>
                    <a:pt x="841" y="544"/>
                  </a:cubicBezTo>
                  <a:cubicBezTo>
                    <a:pt x="874" y="495"/>
                    <a:pt x="907" y="429"/>
                    <a:pt x="907" y="346"/>
                  </a:cubicBezTo>
                  <a:cubicBezTo>
                    <a:pt x="907" y="248"/>
                    <a:pt x="857" y="149"/>
                    <a:pt x="791" y="99"/>
                  </a:cubicBezTo>
                  <a:cubicBezTo>
                    <a:pt x="709" y="33"/>
                    <a:pt x="594" y="0"/>
                    <a:pt x="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4393825" y="1433525"/>
              <a:ext cx="23925" cy="35450"/>
            </a:xfrm>
            <a:custGeom>
              <a:rect b="b" l="l" r="r" t="t"/>
              <a:pathLst>
                <a:path extrusionOk="0" h="1418" w="957">
                  <a:moveTo>
                    <a:pt x="479" y="149"/>
                  </a:moveTo>
                  <a:cubicBezTo>
                    <a:pt x="578" y="149"/>
                    <a:pt x="644" y="198"/>
                    <a:pt x="693" y="281"/>
                  </a:cubicBezTo>
                  <a:cubicBezTo>
                    <a:pt x="742" y="379"/>
                    <a:pt x="759" y="511"/>
                    <a:pt x="759" y="709"/>
                  </a:cubicBezTo>
                  <a:cubicBezTo>
                    <a:pt x="759" y="890"/>
                    <a:pt x="742" y="1039"/>
                    <a:pt x="693" y="1121"/>
                  </a:cubicBezTo>
                  <a:cubicBezTo>
                    <a:pt x="644" y="1220"/>
                    <a:pt x="578" y="1269"/>
                    <a:pt x="479" y="1269"/>
                  </a:cubicBezTo>
                  <a:cubicBezTo>
                    <a:pt x="380" y="1269"/>
                    <a:pt x="314" y="1220"/>
                    <a:pt x="264" y="1121"/>
                  </a:cubicBezTo>
                  <a:cubicBezTo>
                    <a:pt x="215" y="1039"/>
                    <a:pt x="199" y="890"/>
                    <a:pt x="199" y="709"/>
                  </a:cubicBezTo>
                  <a:cubicBezTo>
                    <a:pt x="199" y="511"/>
                    <a:pt x="215" y="379"/>
                    <a:pt x="264" y="281"/>
                  </a:cubicBezTo>
                  <a:cubicBezTo>
                    <a:pt x="314" y="198"/>
                    <a:pt x="380" y="149"/>
                    <a:pt x="479" y="149"/>
                  </a:cubicBezTo>
                  <a:close/>
                  <a:moveTo>
                    <a:pt x="479" y="0"/>
                  </a:moveTo>
                  <a:cubicBezTo>
                    <a:pt x="330" y="0"/>
                    <a:pt x="215" y="66"/>
                    <a:pt x="133" y="182"/>
                  </a:cubicBezTo>
                  <a:cubicBezTo>
                    <a:pt x="50" y="297"/>
                    <a:pt x="1" y="478"/>
                    <a:pt x="1" y="709"/>
                  </a:cubicBezTo>
                  <a:cubicBezTo>
                    <a:pt x="1" y="940"/>
                    <a:pt x="50" y="1105"/>
                    <a:pt x="133" y="1236"/>
                  </a:cubicBezTo>
                  <a:cubicBezTo>
                    <a:pt x="215" y="1352"/>
                    <a:pt x="330" y="1418"/>
                    <a:pt x="479" y="1418"/>
                  </a:cubicBezTo>
                  <a:cubicBezTo>
                    <a:pt x="627" y="1418"/>
                    <a:pt x="742" y="1352"/>
                    <a:pt x="825" y="1236"/>
                  </a:cubicBezTo>
                  <a:cubicBezTo>
                    <a:pt x="907" y="1105"/>
                    <a:pt x="957" y="940"/>
                    <a:pt x="957" y="709"/>
                  </a:cubicBezTo>
                  <a:cubicBezTo>
                    <a:pt x="957" y="478"/>
                    <a:pt x="907" y="297"/>
                    <a:pt x="825" y="182"/>
                  </a:cubicBezTo>
                  <a:cubicBezTo>
                    <a:pt x="742" y="66"/>
                    <a:pt x="627" y="0"/>
                    <a:pt x="4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4423500" y="1433525"/>
              <a:ext cx="23500" cy="35450"/>
            </a:xfrm>
            <a:custGeom>
              <a:rect b="b" l="l" r="r" t="t"/>
              <a:pathLst>
                <a:path extrusionOk="0" h="1418" w="940">
                  <a:moveTo>
                    <a:pt x="462" y="149"/>
                  </a:moveTo>
                  <a:cubicBezTo>
                    <a:pt x="544" y="149"/>
                    <a:pt x="610" y="165"/>
                    <a:pt x="660" y="231"/>
                  </a:cubicBezTo>
                  <a:cubicBezTo>
                    <a:pt x="709" y="281"/>
                    <a:pt x="726" y="363"/>
                    <a:pt x="726" y="462"/>
                  </a:cubicBezTo>
                  <a:cubicBezTo>
                    <a:pt x="726" y="561"/>
                    <a:pt x="709" y="643"/>
                    <a:pt x="660" y="693"/>
                  </a:cubicBezTo>
                  <a:cubicBezTo>
                    <a:pt x="610" y="759"/>
                    <a:pt x="544" y="775"/>
                    <a:pt x="462" y="775"/>
                  </a:cubicBezTo>
                  <a:cubicBezTo>
                    <a:pt x="379" y="775"/>
                    <a:pt x="314" y="759"/>
                    <a:pt x="264" y="693"/>
                  </a:cubicBezTo>
                  <a:cubicBezTo>
                    <a:pt x="215" y="643"/>
                    <a:pt x="198" y="561"/>
                    <a:pt x="198" y="462"/>
                  </a:cubicBezTo>
                  <a:cubicBezTo>
                    <a:pt x="198" y="363"/>
                    <a:pt x="215" y="281"/>
                    <a:pt x="264" y="231"/>
                  </a:cubicBezTo>
                  <a:cubicBezTo>
                    <a:pt x="314" y="165"/>
                    <a:pt x="379" y="149"/>
                    <a:pt x="462" y="149"/>
                  </a:cubicBezTo>
                  <a:close/>
                  <a:moveTo>
                    <a:pt x="462" y="0"/>
                  </a:moveTo>
                  <a:cubicBezTo>
                    <a:pt x="330" y="0"/>
                    <a:pt x="215" y="33"/>
                    <a:pt x="132" y="132"/>
                  </a:cubicBezTo>
                  <a:cubicBezTo>
                    <a:pt x="50" y="215"/>
                    <a:pt x="0" y="314"/>
                    <a:pt x="0" y="462"/>
                  </a:cubicBezTo>
                  <a:cubicBezTo>
                    <a:pt x="0" y="610"/>
                    <a:pt x="50" y="709"/>
                    <a:pt x="132" y="808"/>
                  </a:cubicBezTo>
                  <a:cubicBezTo>
                    <a:pt x="198" y="874"/>
                    <a:pt x="314" y="923"/>
                    <a:pt x="445" y="923"/>
                  </a:cubicBezTo>
                  <a:cubicBezTo>
                    <a:pt x="511" y="923"/>
                    <a:pt x="577" y="907"/>
                    <a:pt x="627" y="874"/>
                  </a:cubicBezTo>
                  <a:cubicBezTo>
                    <a:pt x="676" y="857"/>
                    <a:pt x="726" y="808"/>
                    <a:pt x="759" y="759"/>
                  </a:cubicBezTo>
                  <a:lnTo>
                    <a:pt x="759" y="759"/>
                  </a:lnTo>
                  <a:cubicBezTo>
                    <a:pt x="759" y="923"/>
                    <a:pt x="709" y="1055"/>
                    <a:pt x="660" y="1138"/>
                  </a:cubicBezTo>
                  <a:cubicBezTo>
                    <a:pt x="594" y="1220"/>
                    <a:pt x="495" y="1253"/>
                    <a:pt x="379" y="1253"/>
                  </a:cubicBezTo>
                  <a:cubicBezTo>
                    <a:pt x="330" y="1253"/>
                    <a:pt x="281" y="1253"/>
                    <a:pt x="231" y="1236"/>
                  </a:cubicBezTo>
                  <a:cubicBezTo>
                    <a:pt x="182" y="1220"/>
                    <a:pt x="132" y="1204"/>
                    <a:pt x="99" y="1187"/>
                  </a:cubicBezTo>
                  <a:lnTo>
                    <a:pt x="99" y="1352"/>
                  </a:lnTo>
                  <a:cubicBezTo>
                    <a:pt x="149" y="1368"/>
                    <a:pt x="198" y="1385"/>
                    <a:pt x="248" y="1401"/>
                  </a:cubicBezTo>
                  <a:cubicBezTo>
                    <a:pt x="281" y="1401"/>
                    <a:pt x="330" y="1418"/>
                    <a:pt x="379" y="1418"/>
                  </a:cubicBezTo>
                  <a:cubicBezTo>
                    <a:pt x="561" y="1418"/>
                    <a:pt x="693" y="1352"/>
                    <a:pt x="792" y="1220"/>
                  </a:cubicBezTo>
                  <a:cubicBezTo>
                    <a:pt x="890" y="1088"/>
                    <a:pt x="940" y="923"/>
                    <a:pt x="940" y="709"/>
                  </a:cubicBezTo>
                  <a:cubicBezTo>
                    <a:pt x="940" y="478"/>
                    <a:pt x="907" y="297"/>
                    <a:pt x="824" y="182"/>
                  </a:cubicBezTo>
                  <a:cubicBezTo>
                    <a:pt x="742" y="66"/>
                    <a:pt x="610" y="0"/>
                    <a:pt x="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4534750" y="1433925"/>
              <a:ext cx="20200" cy="34225"/>
            </a:xfrm>
            <a:custGeom>
              <a:rect b="b" l="l" r="r" t="t"/>
              <a:pathLst>
                <a:path extrusionOk="0" h="1369" w="808">
                  <a:moveTo>
                    <a:pt x="330" y="1"/>
                  </a:moveTo>
                  <a:lnTo>
                    <a:pt x="0" y="67"/>
                  </a:lnTo>
                  <a:lnTo>
                    <a:pt x="0" y="248"/>
                  </a:lnTo>
                  <a:lnTo>
                    <a:pt x="330" y="182"/>
                  </a:lnTo>
                  <a:lnTo>
                    <a:pt x="330" y="1220"/>
                  </a:lnTo>
                  <a:lnTo>
                    <a:pt x="33" y="1220"/>
                  </a:lnTo>
                  <a:lnTo>
                    <a:pt x="33" y="1369"/>
                  </a:lnTo>
                  <a:lnTo>
                    <a:pt x="808" y="1369"/>
                  </a:lnTo>
                  <a:lnTo>
                    <a:pt x="808" y="1220"/>
                  </a:lnTo>
                  <a:lnTo>
                    <a:pt x="511" y="1220"/>
                  </a:lnTo>
                  <a:lnTo>
                    <a:pt x="5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4562350" y="1433525"/>
              <a:ext cx="23925" cy="35450"/>
            </a:xfrm>
            <a:custGeom>
              <a:rect b="b" l="l" r="r" t="t"/>
              <a:pathLst>
                <a:path extrusionOk="0" h="1418" w="957">
                  <a:moveTo>
                    <a:pt x="479" y="149"/>
                  </a:moveTo>
                  <a:cubicBezTo>
                    <a:pt x="577" y="149"/>
                    <a:pt x="643" y="198"/>
                    <a:pt x="693" y="281"/>
                  </a:cubicBezTo>
                  <a:cubicBezTo>
                    <a:pt x="742" y="379"/>
                    <a:pt x="759" y="511"/>
                    <a:pt x="759" y="709"/>
                  </a:cubicBezTo>
                  <a:cubicBezTo>
                    <a:pt x="759" y="890"/>
                    <a:pt x="742" y="1039"/>
                    <a:pt x="693" y="1121"/>
                  </a:cubicBezTo>
                  <a:cubicBezTo>
                    <a:pt x="643" y="1220"/>
                    <a:pt x="577" y="1269"/>
                    <a:pt x="479" y="1269"/>
                  </a:cubicBezTo>
                  <a:cubicBezTo>
                    <a:pt x="380" y="1269"/>
                    <a:pt x="314" y="1220"/>
                    <a:pt x="264" y="1121"/>
                  </a:cubicBezTo>
                  <a:cubicBezTo>
                    <a:pt x="215" y="1039"/>
                    <a:pt x="198" y="890"/>
                    <a:pt x="198" y="709"/>
                  </a:cubicBezTo>
                  <a:cubicBezTo>
                    <a:pt x="198" y="511"/>
                    <a:pt x="215" y="379"/>
                    <a:pt x="264" y="281"/>
                  </a:cubicBezTo>
                  <a:cubicBezTo>
                    <a:pt x="314" y="198"/>
                    <a:pt x="380" y="149"/>
                    <a:pt x="479" y="149"/>
                  </a:cubicBezTo>
                  <a:close/>
                  <a:moveTo>
                    <a:pt x="479" y="0"/>
                  </a:moveTo>
                  <a:cubicBezTo>
                    <a:pt x="330" y="0"/>
                    <a:pt x="215" y="66"/>
                    <a:pt x="132" y="182"/>
                  </a:cubicBezTo>
                  <a:cubicBezTo>
                    <a:pt x="50" y="297"/>
                    <a:pt x="1" y="478"/>
                    <a:pt x="1" y="709"/>
                  </a:cubicBezTo>
                  <a:cubicBezTo>
                    <a:pt x="1" y="940"/>
                    <a:pt x="50" y="1105"/>
                    <a:pt x="132" y="1236"/>
                  </a:cubicBezTo>
                  <a:cubicBezTo>
                    <a:pt x="215" y="1352"/>
                    <a:pt x="330" y="1418"/>
                    <a:pt x="479" y="1418"/>
                  </a:cubicBezTo>
                  <a:cubicBezTo>
                    <a:pt x="627" y="1418"/>
                    <a:pt x="742" y="1352"/>
                    <a:pt x="825" y="1236"/>
                  </a:cubicBezTo>
                  <a:cubicBezTo>
                    <a:pt x="907" y="1105"/>
                    <a:pt x="956" y="940"/>
                    <a:pt x="956" y="709"/>
                  </a:cubicBezTo>
                  <a:cubicBezTo>
                    <a:pt x="956" y="478"/>
                    <a:pt x="907" y="297"/>
                    <a:pt x="825" y="182"/>
                  </a:cubicBezTo>
                  <a:cubicBezTo>
                    <a:pt x="742" y="66"/>
                    <a:pt x="627" y="0"/>
                    <a:pt x="4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4689250" y="1433925"/>
              <a:ext cx="20625" cy="34225"/>
            </a:xfrm>
            <a:custGeom>
              <a:rect b="b" l="l" r="r" t="t"/>
              <a:pathLst>
                <a:path extrusionOk="0" h="1369" w="825">
                  <a:moveTo>
                    <a:pt x="330" y="1"/>
                  </a:moveTo>
                  <a:lnTo>
                    <a:pt x="1" y="67"/>
                  </a:lnTo>
                  <a:lnTo>
                    <a:pt x="1" y="248"/>
                  </a:lnTo>
                  <a:lnTo>
                    <a:pt x="330" y="182"/>
                  </a:lnTo>
                  <a:lnTo>
                    <a:pt x="330" y="1220"/>
                  </a:lnTo>
                  <a:lnTo>
                    <a:pt x="34" y="1220"/>
                  </a:lnTo>
                  <a:lnTo>
                    <a:pt x="34" y="1369"/>
                  </a:lnTo>
                  <a:lnTo>
                    <a:pt x="825" y="1369"/>
                  </a:lnTo>
                  <a:lnTo>
                    <a:pt x="825" y="1220"/>
                  </a:lnTo>
                  <a:lnTo>
                    <a:pt x="512" y="1220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4719325" y="1433925"/>
              <a:ext cx="20225" cy="34225"/>
            </a:xfrm>
            <a:custGeom>
              <a:rect b="b" l="l" r="r" t="t"/>
              <a:pathLst>
                <a:path extrusionOk="0" h="1369" w="809">
                  <a:moveTo>
                    <a:pt x="314" y="1"/>
                  </a:moveTo>
                  <a:lnTo>
                    <a:pt x="1" y="67"/>
                  </a:lnTo>
                  <a:lnTo>
                    <a:pt x="1" y="248"/>
                  </a:lnTo>
                  <a:lnTo>
                    <a:pt x="314" y="182"/>
                  </a:lnTo>
                  <a:lnTo>
                    <a:pt x="314" y="1220"/>
                  </a:lnTo>
                  <a:lnTo>
                    <a:pt x="17" y="1220"/>
                  </a:lnTo>
                  <a:lnTo>
                    <a:pt x="17" y="1369"/>
                  </a:lnTo>
                  <a:lnTo>
                    <a:pt x="808" y="1369"/>
                  </a:lnTo>
                  <a:lnTo>
                    <a:pt x="808" y="1220"/>
                  </a:lnTo>
                  <a:lnTo>
                    <a:pt x="495" y="1220"/>
                  </a:lnTo>
                  <a:lnTo>
                    <a:pt x="4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4854475" y="1433925"/>
              <a:ext cx="20225" cy="34225"/>
            </a:xfrm>
            <a:custGeom>
              <a:rect b="b" l="l" r="r" t="t"/>
              <a:pathLst>
                <a:path extrusionOk="0" h="1369" w="809">
                  <a:moveTo>
                    <a:pt x="330" y="1"/>
                  </a:moveTo>
                  <a:lnTo>
                    <a:pt x="1" y="67"/>
                  </a:lnTo>
                  <a:lnTo>
                    <a:pt x="1" y="248"/>
                  </a:lnTo>
                  <a:lnTo>
                    <a:pt x="330" y="182"/>
                  </a:lnTo>
                  <a:lnTo>
                    <a:pt x="330" y="1220"/>
                  </a:lnTo>
                  <a:lnTo>
                    <a:pt x="34" y="1220"/>
                  </a:lnTo>
                  <a:lnTo>
                    <a:pt x="34" y="1369"/>
                  </a:lnTo>
                  <a:lnTo>
                    <a:pt x="808" y="1369"/>
                  </a:lnTo>
                  <a:lnTo>
                    <a:pt x="808" y="1220"/>
                  </a:lnTo>
                  <a:lnTo>
                    <a:pt x="512" y="1220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4882500" y="1433525"/>
              <a:ext cx="21850" cy="34625"/>
            </a:xfrm>
            <a:custGeom>
              <a:rect b="b" l="l" r="r" t="t"/>
              <a:pathLst>
                <a:path extrusionOk="0" h="1385" w="874">
                  <a:moveTo>
                    <a:pt x="396" y="0"/>
                  </a:moveTo>
                  <a:cubicBezTo>
                    <a:pt x="347" y="0"/>
                    <a:pt x="281" y="0"/>
                    <a:pt x="215" y="17"/>
                  </a:cubicBezTo>
                  <a:cubicBezTo>
                    <a:pt x="149" y="33"/>
                    <a:pt x="83" y="66"/>
                    <a:pt x="17" y="83"/>
                  </a:cubicBezTo>
                  <a:lnTo>
                    <a:pt x="17" y="281"/>
                  </a:lnTo>
                  <a:cubicBezTo>
                    <a:pt x="83" y="231"/>
                    <a:pt x="149" y="198"/>
                    <a:pt x="215" y="182"/>
                  </a:cubicBezTo>
                  <a:cubicBezTo>
                    <a:pt x="281" y="165"/>
                    <a:pt x="347" y="149"/>
                    <a:pt x="396" y="149"/>
                  </a:cubicBezTo>
                  <a:cubicBezTo>
                    <a:pt x="478" y="149"/>
                    <a:pt x="544" y="182"/>
                    <a:pt x="594" y="215"/>
                  </a:cubicBezTo>
                  <a:cubicBezTo>
                    <a:pt x="643" y="264"/>
                    <a:pt x="676" y="330"/>
                    <a:pt x="676" y="396"/>
                  </a:cubicBezTo>
                  <a:cubicBezTo>
                    <a:pt x="676" y="445"/>
                    <a:pt x="660" y="495"/>
                    <a:pt x="643" y="528"/>
                  </a:cubicBezTo>
                  <a:cubicBezTo>
                    <a:pt x="610" y="577"/>
                    <a:pt x="577" y="643"/>
                    <a:pt x="511" y="709"/>
                  </a:cubicBezTo>
                  <a:cubicBezTo>
                    <a:pt x="478" y="742"/>
                    <a:pt x="412" y="824"/>
                    <a:pt x="281" y="940"/>
                  </a:cubicBezTo>
                  <a:cubicBezTo>
                    <a:pt x="165" y="1055"/>
                    <a:pt x="66" y="1154"/>
                    <a:pt x="0" y="1236"/>
                  </a:cubicBezTo>
                  <a:lnTo>
                    <a:pt x="0" y="1385"/>
                  </a:lnTo>
                  <a:lnTo>
                    <a:pt x="874" y="1385"/>
                  </a:lnTo>
                  <a:lnTo>
                    <a:pt x="874" y="1236"/>
                  </a:lnTo>
                  <a:lnTo>
                    <a:pt x="231" y="1236"/>
                  </a:lnTo>
                  <a:cubicBezTo>
                    <a:pt x="379" y="1072"/>
                    <a:pt x="495" y="956"/>
                    <a:pt x="561" y="874"/>
                  </a:cubicBezTo>
                  <a:cubicBezTo>
                    <a:pt x="643" y="791"/>
                    <a:pt x="693" y="742"/>
                    <a:pt x="709" y="726"/>
                  </a:cubicBezTo>
                  <a:cubicBezTo>
                    <a:pt x="775" y="660"/>
                    <a:pt x="808" y="594"/>
                    <a:pt x="824" y="544"/>
                  </a:cubicBezTo>
                  <a:cubicBezTo>
                    <a:pt x="857" y="495"/>
                    <a:pt x="857" y="445"/>
                    <a:pt x="857" y="379"/>
                  </a:cubicBezTo>
                  <a:cubicBezTo>
                    <a:pt x="857" y="264"/>
                    <a:pt x="824" y="182"/>
                    <a:pt x="742" y="99"/>
                  </a:cubicBezTo>
                  <a:cubicBezTo>
                    <a:pt x="643" y="33"/>
                    <a:pt x="544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3423500" y="1176825"/>
              <a:ext cx="96450" cy="168125"/>
            </a:xfrm>
            <a:custGeom>
              <a:rect b="b" l="l" r="r" t="t"/>
              <a:pathLst>
                <a:path extrusionOk="0" h="6725" w="3858">
                  <a:moveTo>
                    <a:pt x="281" y="1"/>
                  </a:moveTo>
                  <a:cubicBezTo>
                    <a:pt x="133" y="1"/>
                    <a:pt x="1" y="116"/>
                    <a:pt x="17" y="281"/>
                  </a:cubicBezTo>
                  <a:cubicBezTo>
                    <a:pt x="17" y="429"/>
                    <a:pt x="133" y="545"/>
                    <a:pt x="281" y="545"/>
                  </a:cubicBezTo>
                  <a:lnTo>
                    <a:pt x="3577" y="545"/>
                  </a:lnTo>
                  <a:cubicBezTo>
                    <a:pt x="3725" y="545"/>
                    <a:pt x="3841" y="429"/>
                    <a:pt x="3857" y="281"/>
                  </a:cubicBezTo>
                  <a:cubicBezTo>
                    <a:pt x="3857" y="116"/>
                    <a:pt x="3725" y="1"/>
                    <a:pt x="3577" y="1"/>
                  </a:cubicBezTo>
                  <a:close/>
                  <a:moveTo>
                    <a:pt x="281" y="2061"/>
                  </a:moveTo>
                  <a:cubicBezTo>
                    <a:pt x="133" y="2061"/>
                    <a:pt x="1" y="2176"/>
                    <a:pt x="17" y="2341"/>
                  </a:cubicBezTo>
                  <a:cubicBezTo>
                    <a:pt x="17" y="2489"/>
                    <a:pt x="133" y="2605"/>
                    <a:pt x="281" y="2605"/>
                  </a:cubicBezTo>
                  <a:lnTo>
                    <a:pt x="3577" y="2605"/>
                  </a:lnTo>
                  <a:cubicBezTo>
                    <a:pt x="3725" y="2605"/>
                    <a:pt x="3857" y="2489"/>
                    <a:pt x="3857" y="2341"/>
                  </a:cubicBezTo>
                  <a:cubicBezTo>
                    <a:pt x="3857" y="2176"/>
                    <a:pt x="3725" y="2061"/>
                    <a:pt x="3577" y="2061"/>
                  </a:cubicBezTo>
                  <a:close/>
                  <a:moveTo>
                    <a:pt x="281" y="4121"/>
                  </a:moveTo>
                  <a:cubicBezTo>
                    <a:pt x="133" y="4121"/>
                    <a:pt x="1" y="4236"/>
                    <a:pt x="17" y="4401"/>
                  </a:cubicBezTo>
                  <a:cubicBezTo>
                    <a:pt x="17" y="4549"/>
                    <a:pt x="133" y="4665"/>
                    <a:pt x="281" y="4665"/>
                  </a:cubicBezTo>
                  <a:lnTo>
                    <a:pt x="3577" y="4665"/>
                  </a:lnTo>
                  <a:cubicBezTo>
                    <a:pt x="3725" y="4665"/>
                    <a:pt x="3857" y="4549"/>
                    <a:pt x="3857" y="4401"/>
                  </a:cubicBezTo>
                  <a:cubicBezTo>
                    <a:pt x="3857" y="4236"/>
                    <a:pt x="3725" y="4121"/>
                    <a:pt x="3577" y="4121"/>
                  </a:cubicBezTo>
                  <a:close/>
                  <a:moveTo>
                    <a:pt x="281" y="6181"/>
                  </a:moveTo>
                  <a:cubicBezTo>
                    <a:pt x="133" y="6181"/>
                    <a:pt x="1" y="6296"/>
                    <a:pt x="17" y="6445"/>
                  </a:cubicBezTo>
                  <a:cubicBezTo>
                    <a:pt x="17" y="6610"/>
                    <a:pt x="133" y="6725"/>
                    <a:pt x="281" y="6725"/>
                  </a:cubicBezTo>
                  <a:lnTo>
                    <a:pt x="3577" y="6725"/>
                  </a:lnTo>
                  <a:cubicBezTo>
                    <a:pt x="3725" y="6725"/>
                    <a:pt x="3857" y="6610"/>
                    <a:pt x="3857" y="6445"/>
                  </a:cubicBezTo>
                  <a:cubicBezTo>
                    <a:pt x="3857" y="6296"/>
                    <a:pt x="3725" y="6181"/>
                    <a:pt x="3577" y="618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3115300" y="1125750"/>
              <a:ext cx="96450" cy="219200"/>
            </a:xfrm>
            <a:custGeom>
              <a:rect b="b" l="l" r="r" t="t"/>
              <a:pathLst>
                <a:path extrusionOk="0" h="8768" w="3858">
                  <a:moveTo>
                    <a:pt x="281" y="0"/>
                  </a:moveTo>
                  <a:cubicBezTo>
                    <a:pt x="133" y="0"/>
                    <a:pt x="1" y="115"/>
                    <a:pt x="1" y="264"/>
                  </a:cubicBezTo>
                  <a:cubicBezTo>
                    <a:pt x="1" y="429"/>
                    <a:pt x="133" y="544"/>
                    <a:pt x="281" y="544"/>
                  </a:cubicBezTo>
                  <a:lnTo>
                    <a:pt x="3577" y="544"/>
                  </a:lnTo>
                  <a:cubicBezTo>
                    <a:pt x="3726" y="544"/>
                    <a:pt x="3841" y="412"/>
                    <a:pt x="3841" y="264"/>
                  </a:cubicBezTo>
                  <a:lnTo>
                    <a:pt x="3857" y="264"/>
                  </a:lnTo>
                  <a:cubicBezTo>
                    <a:pt x="3841" y="115"/>
                    <a:pt x="3726" y="0"/>
                    <a:pt x="3577" y="0"/>
                  </a:cubicBezTo>
                  <a:close/>
                  <a:moveTo>
                    <a:pt x="281" y="2044"/>
                  </a:moveTo>
                  <a:cubicBezTo>
                    <a:pt x="133" y="2044"/>
                    <a:pt x="1" y="2159"/>
                    <a:pt x="1" y="2324"/>
                  </a:cubicBezTo>
                  <a:cubicBezTo>
                    <a:pt x="1" y="2472"/>
                    <a:pt x="133" y="2588"/>
                    <a:pt x="281" y="2588"/>
                  </a:cubicBezTo>
                  <a:lnTo>
                    <a:pt x="3577" y="2588"/>
                  </a:lnTo>
                  <a:cubicBezTo>
                    <a:pt x="3726" y="2588"/>
                    <a:pt x="3841" y="2472"/>
                    <a:pt x="3841" y="2324"/>
                  </a:cubicBezTo>
                  <a:lnTo>
                    <a:pt x="3857" y="2324"/>
                  </a:lnTo>
                  <a:cubicBezTo>
                    <a:pt x="3857" y="2159"/>
                    <a:pt x="3726" y="2044"/>
                    <a:pt x="3577" y="2044"/>
                  </a:cubicBezTo>
                  <a:close/>
                  <a:moveTo>
                    <a:pt x="281" y="4104"/>
                  </a:moveTo>
                  <a:cubicBezTo>
                    <a:pt x="133" y="4104"/>
                    <a:pt x="1" y="4219"/>
                    <a:pt x="1" y="4384"/>
                  </a:cubicBezTo>
                  <a:cubicBezTo>
                    <a:pt x="1" y="4532"/>
                    <a:pt x="133" y="4664"/>
                    <a:pt x="281" y="4664"/>
                  </a:cubicBezTo>
                  <a:lnTo>
                    <a:pt x="3577" y="4664"/>
                  </a:lnTo>
                  <a:cubicBezTo>
                    <a:pt x="3726" y="4648"/>
                    <a:pt x="3841" y="4532"/>
                    <a:pt x="3841" y="4384"/>
                  </a:cubicBezTo>
                  <a:lnTo>
                    <a:pt x="3857" y="4384"/>
                  </a:lnTo>
                  <a:cubicBezTo>
                    <a:pt x="3857" y="4219"/>
                    <a:pt x="3726" y="4104"/>
                    <a:pt x="3577" y="4104"/>
                  </a:cubicBezTo>
                  <a:close/>
                  <a:moveTo>
                    <a:pt x="281" y="6164"/>
                  </a:moveTo>
                  <a:cubicBezTo>
                    <a:pt x="133" y="6164"/>
                    <a:pt x="1" y="6279"/>
                    <a:pt x="1" y="6444"/>
                  </a:cubicBezTo>
                  <a:cubicBezTo>
                    <a:pt x="1" y="6592"/>
                    <a:pt x="133" y="6708"/>
                    <a:pt x="281" y="6708"/>
                  </a:cubicBezTo>
                  <a:lnTo>
                    <a:pt x="3577" y="6708"/>
                  </a:lnTo>
                  <a:cubicBezTo>
                    <a:pt x="3726" y="6708"/>
                    <a:pt x="3841" y="6592"/>
                    <a:pt x="3841" y="6444"/>
                  </a:cubicBezTo>
                  <a:lnTo>
                    <a:pt x="3857" y="6444"/>
                  </a:lnTo>
                  <a:cubicBezTo>
                    <a:pt x="3857" y="6279"/>
                    <a:pt x="3726" y="6164"/>
                    <a:pt x="3577" y="6164"/>
                  </a:cubicBezTo>
                  <a:close/>
                  <a:moveTo>
                    <a:pt x="281" y="8224"/>
                  </a:moveTo>
                  <a:cubicBezTo>
                    <a:pt x="133" y="8224"/>
                    <a:pt x="1" y="8339"/>
                    <a:pt x="1" y="8488"/>
                  </a:cubicBezTo>
                  <a:cubicBezTo>
                    <a:pt x="1" y="8653"/>
                    <a:pt x="133" y="8768"/>
                    <a:pt x="281" y="8768"/>
                  </a:cubicBezTo>
                  <a:lnTo>
                    <a:pt x="3577" y="8768"/>
                  </a:lnTo>
                  <a:cubicBezTo>
                    <a:pt x="3726" y="8768"/>
                    <a:pt x="3841" y="8636"/>
                    <a:pt x="3841" y="8488"/>
                  </a:cubicBezTo>
                  <a:cubicBezTo>
                    <a:pt x="3841" y="8339"/>
                    <a:pt x="3726" y="8224"/>
                    <a:pt x="3577" y="8224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3732125" y="1060650"/>
              <a:ext cx="96025" cy="284300"/>
            </a:xfrm>
            <a:custGeom>
              <a:rect b="b" l="l" r="r" t="t"/>
              <a:pathLst>
                <a:path extrusionOk="0" h="11372" w="3841">
                  <a:moveTo>
                    <a:pt x="280" y="0"/>
                  </a:moveTo>
                  <a:cubicBezTo>
                    <a:pt x="115" y="0"/>
                    <a:pt x="0" y="115"/>
                    <a:pt x="0" y="264"/>
                  </a:cubicBezTo>
                  <a:cubicBezTo>
                    <a:pt x="0" y="412"/>
                    <a:pt x="115" y="544"/>
                    <a:pt x="280" y="544"/>
                  </a:cubicBezTo>
                  <a:lnTo>
                    <a:pt x="3576" y="544"/>
                  </a:lnTo>
                  <a:cubicBezTo>
                    <a:pt x="3725" y="544"/>
                    <a:pt x="3840" y="429"/>
                    <a:pt x="3840" y="264"/>
                  </a:cubicBezTo>
                  <a:cubicBezTo>
                    <a:pt x="3840" y="115"/>
                    <a:pt x="3725" y="0"/>
                    <a:pt x="3576" y="0"/>
                  </a:cubicBezTo>
                  <a:close/>
                  <a:moveTo>
                    <a:pt x="280" y="2159"/>
                  </a:moveTo>
                  <a:cubicBezTo>
                    <a:pt x="115" y="2159"/>
                    <a:pt x="0" y="2291"/>
                    <a:pt x="0" y="2439"/>
                  </a:cubicBezTo>
                  <a:cubicBezTo>
                    <a:pt x="0" y="2588"/>
                    <a:pt x="132" y="2719"/>
                    <a:pt x="280" y="2719"/>
                  </a:cubicBezTo>
                  <a:lnTo>
                    <a:pt x="3576" y="2719"/>
                  </a:lnTo>
                  <a:cubicBezTo>
                    <a:pt x="3725" y="2703"/>
                    <a:pt x="3840" y="2588"/>
                    <a:pt x="3840" y="2439"/>
                  </a:cubicBezTo>
                  <a:cubicBezTo>
                    <a:pt x="3840" y="2291"/>
                    <a:pt x="3725" y="2159"/>
                    <a:pt x="3576" y="2159"/>
                  </a:cubicBezTo>
                  <a:close/>
                  <a:moveTo>
                    <a:pt x="253" y="4333"/>
                  </a:moveTo>
                  <a:cubicBezTo>
                    <a:pt x="103" y="4333"/>
                    <a:pt x="0" y="4458"/>
                    <a:pt x="0" y="4598"/>
                  </a:cubicBezTo>
                  <a:cubicBezTo>
                    <a:pt x="0" y="4747"/>
                    <a:pt x="115" y="4878"/>
                    <a:pt x="280" y="4878"/>
                  </a:cubicBezTo>
                  <a:lnTo>
                    <a:pt x="3576" y="4878"/>
                  </a:lnTo>
                  <a:cubicBezTo>
                    <a:pt x="3725" y="4878"/>
                    <a:pt x="3840" y="4747"/>
                    <a:pt x="3840" y="4598"/>
                  </a:cubicBezTo>
                  <a:cubicBezTo>
                    <a:pt x="3840" y="4458"/>
                    <a:pt x="3738" y="4333"/>
                    <a:pt x="3602" y="4333"/>
                  </a:cubicBezTo>
                  <a:cubicBezTo>
                    <a:pt x="3593" y="4333"/>
                    <a:pt x="3585" y="4334"/>
                    <a:pt x="3576" y="4335"/>
                  </a:cubicBezTo>
                  <a:lnTo>
                    <a:pt x="280" y="4335"/>
                  </a:lnTo>
                  <a:cubicBezTo>
                    <a:pt x="271" y="4334"/>
                    <a:pt x="262" y="4333"/>
                    <a:pt x="253" y="4333"/>
                  </a:cubicBezTo>
                  <a:close/>
                  <a:moveTo>
                    <a:pt x="280" y="6494"/>
                  </a:moveTo>
                  <a:cubicBezTo>
                    <a:pt x="115" y="6494"/>
                    <a:pt x="0" y="6609"/>
                    <a:pt x="0" y="6774"/>
                  </a:cubicBezTo>
                  <a:cubicBezTo>
                    <a:pt x="0" y="6922"/>
                    <a:pt x="115" y="7037"/>
                    <a:pt x="280" y="7037"/>
                  </a:cubicBezTo>
                  <a:lnTo>
                    <a:pt x="3576" y="7037"/>
                  </a:lnTo>
                  <a:cubicBezTo>
                    <a:pt x="3725" y="7037"/>
                    <a:pt x="3840" y="6922"/>
                    <a:pt x="3840" y="6774"/>
                  </a:cubicBezTo>
                  <a:cubicBezTo>
                    <a:pt x="3840" y="6609"/>
                    <a:pt x="3725" y="6494"/>
                    <a:pt x="3576" y="6494"/>
                  </a:cubicBezTo>
                  <a:close/>
                  <a:moveTo>
                    <a:pt x="280" y="8653"/>
                  </a:moveTo>
                  <a:cubicBezTo>
                    <a:pt x="115" y="8653"/>
                    <a:pt x="0" y="8784"/>
                    <a:pt x="0" y="8933"/>
                  </a:cubicBezTo>
                  <a:cubicBezTo>
                    <a:pt x="0" y="9081"/>
                    <a:pt x="115" y="9213"/>
                    <a:pt x="280" y="9213"/>
                  </a:cubicBezTo>
                  <a:lnTo>
                    <a:pt x="3576" y="9213"/>
                  </a:lnTo>
                  <a:cubicBezTo>
                    <a:pt x="3725" y="9213"/>
                    <a:pt x="3840" y="9081"/>
                    <a:pt x="3840" y="8933"/>
                  </a:cubicBezTo>
                  <a:cubicBezTo>
                    <a:pt x="3840" y="8784"/>
                    <a:pt x="3725" y="8653"/>
                    <a:pt x="3576" y="8653"/>
                  </a:cubicBezTo>
                  <a:close/>
                  <a:moveTo>
                    <a:pt x="280" y="10828"/>
                  </a:moveTo>
                  <a:cubicBezTo>
                    <a:pt x="115" y="10828"/>
                    <a:pt x="0" y="10943"/>
                    <a:pt x="0" y="11092"/>
                  </a:cubicBezTo>
                  <a:cubicBezTo>
                    <a:pt x="0" y="11257"/>
                    <a:pt x="115" y="11372"/>
                    <a:pt x="280" y="11372"/>
                  </a:cubicBezTo>
                  <a:lnTo>
                    <a:pt x="3576" y="11372"/>
                  </a:lnTo>
                  <a:cubicBezTo>
                    <a:pt x="3725" y="11372"/>
                    <a:pt x="3840" y="11257"/>
                    <a:pt x="3840" y="11092"/>
                  </a:cubicBezTo>
                  <a:cubicBezTo>
                    <a:pt x="3840" y="10943"/>
                    <a:pt x="3725" y="10828"/>
                    <a:pt x="3576" y="10828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3882925" y="1279825"/>
              <a:ext cx="96425" cy="65125"/>
            </a:xfrm>
            <a:custGeom>
              <a:rect b="b" l="l" r="r" t="t"/>
              <a:pathLst>
                <a:path extrusionOk="0" h="2605" w="3857">
                  <a:moveTo>
                    <a:pt x="280" y="1"/>
                  </a:moveTo>
                  <a:cubicBezTo>
                    <a:pt x="116" y="1"/>
                    <a:pt x="0" y="116"/>
                    <a:pt x="0" y="281"/>
                  </a:cubicBezTo>
                  <a:cubicBezTo>
                    <a:pt x="0" y="429"/>
                    <a:pt x="116" y="545"/>
                    <a:pt x="280" y="545"/>
                  </a:cubicBezTo>
                  <a:lnTo>
                    <a:pt x="3577" y="545"/>
                  </a:lnTo>
                  <a:cubicBezTo>
                    <a:pt x="3725" y="545"/>
                    <a:pt x="3840" y="429"/>
                    <a:pt x="3840" y="281"/>
                  </a:cubicBezTo>
                  <a:cubicBezTo>
                    <a:pt x="3840" y="116"/>
                    <a:pt x="3725" y="1"/>
                    <a:pt x="3577" y="1"/>
                  </a:cubicBezTo>
                  <a:close/>
                  <a:moveTo>
                    <a:pt x="280" y="2045"/>
                  </a:moveTo>
                  <a:cubicBezTo>
                    <a:pt x="132" y="2045"/>
                    <a:pt x="0" y="2176"/>
                    <a:pt x="0" y="2325"/>
                  </a:cubicBezTo>
                  <a:cubicBezTo>
                    <a:pt x="0" y="2473"/>
                    <a:pt x="116" y="2605"/>
                    <a:pt x="280" y="2605"/>
                  </a:cubicBezTo>
                  <a:lnTo>
                    <a:pt x="3577" y="2605"/>
                  </a:lnTo>
                  <a:cubicBezTo>
                    <a:pt x="3725" y="2605"/>
                    <a:pt x="3857" y="2473"/>
                    <a:pt x="3857" y="2325"/>
                  </a:cubicBezTo>
                  <a:cubicBezTo>
                    <a:pt x="3857" y="2176"/>
                    <a:pt x="3725" y="2045"/>
                    <a:pt x="3577" y="2045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3272700" y="1009125"/>
              <a:ext cx="96450" cy="335825"/>
            </a:xfrm>
            <a:custGeom>
              <a:rect b="b" l="l" r="r" t="t"/>
              <a:pathLst>
                <a:path extrusionOk="0" h="13433" w="3858">
                  <a:moveTo>
                    <a:pt x="281" y="1"/>
                  </a:moveTo>
                  <a:cubicBezTo>
                    <a:pt x="132" y="1"/>
                    <a:pt x="17" y="116"/>
                    <a:pt x="17" y="265"/>
                  </a:cubicBezTo>
                  <a:cubicBezTo>
                    <a:pt x="1" y="429"/>
                    <a:pt x="132" y="545"/>
                    <a:pt x="281" y="545"/>
                  </a:cubicBezTo>
                  <a:lnTo>
                    <a:pt x="3577" y="545"/>
                  </a:lnTo>
                  <a:cubicBezTo>
                    <a:pt x="3725" y="545"/>
                    <a:pt x="3857" y="429"/>
                    <a:pt x="3857" y="265"/>
                  </a:cubicBezTo>
                  <a:cubicBezTo>
                    <a:pt x="3857" y="116"/>
                    <a:pt x="3725" y="1"/>
                    <a:pt x="3577" y="1"/>
                  </a:cubicBezTo>
                  <a:close/>
                  <a:moveTo>
                    <a:pt x="281" y="2143"/>
                  </a:moveTo>
                  <a:cubicBezTo>
                    <a:pt x="132" y="2143"/>
                    <a:pt x="17" y="2275"/>
                    <a:pt x="17" y="2424"/>
                  </a:cubicBezTo>
                  <a:cubicBezTo>
                    <a:pt x="17" y="2572"/>
                    <a:pt x="132" y="2687"/>
                    <a:pt x="281" y="2687"/>
                  </a:cubicBezTo>
                  <a:lnTo>
                    <a:pt x="3577" y="2687"/>
                  </a:lnTo>
                  <a:cubicBezTo>
                    <a:pt x="3585" y="2688"/>
                    <a:pt x="3594" y="2689"/>
                    <a:pt x="3602" y="2689"/>
                  </a:cubicBezTo>
                  <a:cubicBezTo>
                    <a:pt x="3740" y="2689"/>
                    <a:pt x="3857" y="2563"/>
                    <a:pt x="3857" y="2424"/>
                  </a:cubicBezTo>
                  <a:cubicBezTo>
                    <a:pt x="3857" y="2275"/>
                    <a:pt x="3725" y="2143"/>
                    <a:pt x="3577" y="2143"/>
                  </a:cubicBezTo>
                  <a:close/>
                  <a:moveTo>
                    <a:pt x="3602" y="4301"/>
                  </a:moveTo>
                  <a:cubicBezTo>
                    <a:pt x="3594" y="4301"/>
                    <a:pt x="3585" y="4302"/>
                    <a:pt x="3577" y="4302"/>
                  </a:cubicBezTo>
                  <a:lnTo>
                    <a:pt x="281" y="4302"/>
                  </a:lnTo>
                  <a:cubicBezTo>
                    <a:pt x="132" y="4302"/>
                    <a:pt x="17" y="4418"/>
                    <a:pt x="17" y="4566"/>
                  </a:cubicBezTo>
                  <a:cubicBezTo>
                    <a:pt x="17" y="4714"/>
                    <a:pt x="132" y="4846"/>
                    <a:pt x="281" y="4846"/>
                  </a:cubicBezTo>
                  <a:lnTo>
                    <a:pt x="3577" y="4846"/>
                  </a:lnTo>
                  <a:cubicBezTo>
                    <a:pt x="3725" y="4846"/>
                    <a:pt x="3857" y="4714"/>
                    <a:pt x="3857" y="4566"/>
                  </a:cubicBezTo>
                  <a:cubicBezTo>
                    <a:pt x="3857" y="4426"/>
                    <a:pt x="3740" y="4301"/>
                    <a:pt x="3602" y="4301"/>
                  </a:cubicBezTo>
                  <a:close/>
                  <a:moveTo>
                    <a:pt x="281" y="6445"/>
                  </a:moveTo>
                  <a:cubicBezTo>
                    <a:pt x="132" y="6445"/>
                    <a:pt x="17" y="6560"/>
                    <a:pt x="17" y="6709"/>
                  </a:cubicBezTo>
                  <a:cubicBezTo>
                    <a:pt x="1" y="6873"/>
                    <a:pt x="132" y="6989"/>
                    <a:pt x="281" y="6989"/>
                  </a:cubicBezTo>
                  <a:lnTo>
                    <a:pt x="3577" y="6989"/>
                  </a:lnTo>
                  <a:cubicBezTo>
                    <a:pt x="3725" y="6989"/>
                    <a:pt x="3857" y="6873"/>
                    <a:pt x="3857" y="6709"/>
                  </a:cubicBezTo>
                  <a:cubicBezTo>
                    <a:pt x="3857" y="6560"/>
                    <a:pt x="3725" y="6445"/>
                    <a:pt x="3577" y="6445"/>
                  </a:cubicBezTo>
                  <a:close/>
                  <a:moveTo>
                    <a:pt x="281" y="8588"/>
                  </a:moveTo>
                  <a:cubicBezTo>
                    <a:pt x="132" y="8588"/>
                    <a:pt x="17" y="8719"/>
                    <a:pt x="17" y="8868"/>
                  </a:cubicBezTo>
                  <a:cubicBezTo>
                    <a:pt x="17" y="9016"/>
                    <a:pt x="132" y="9131"/>
                    <a:pt x="281" y="9131"/>
                  </a:cubicBezTo>
                  <a:lnTo>
                    <a:pt x="3577" y="9131"/>
                  </a:lnTo>
                  <a:cubicBezTo>
                    <a:pt x="3725" y="9131"/>
                    <a:pt x="3857" y="9016"/>
                    <a:pt x="3857" y="8868"/>
                  </a:cubicBezTo>
                  <a:cubicBezTo>
                    <a:pt x="3857" y="8719"/>
                    <a:pt x="3725" y="8588"/>
                    <a:pt x="3577" y="8588"/>
                  </a:cubicBezTo>
                  <a:close/>
                  <a:moveTo>
                    <a:pt x="281" y="10730"/>
                  </a:moveTo>
                  <a:cubicBezTo>
                    <a:pt x="132" y="10730"/>
                    <a:pt x="17" y="10862"/>
                    <a:pt x="17" y="11010"/>
                  </a:cubicBezTo>
                  <a:cubicBezTo>
                    <a:pt x="17" y="11159"/>
                    <a:pt x="132" y="11290"/>
                    <a:pt x="281" y="11290"/>
                  </a:cubicBezTo>
                  <a:lnTo>
                    <a:pt x="3577" y="11290"/>
                  </a:lnTo>
                  <a:cubicBezTo>
                    <a:pt x="3725" y="11290"/>
                    <a:pt x="3857" y="11159"/>
                    <a:pt x="3857" y="11010"/>
                  </a:cubicBezTo>
                  <a:cubicBezTo>
                    <a:pt x="3857" y="10862"/>
                    <a:pt x="3725" y="10730"/>
                    <a:pt x="3577" y="10730"/>
                  </a:cubicBezTo>
                  <a:close/>
                  <a:moveTo>
                    <a:pt x="281" y="12889"/>
                  </a:moveTo>
                  <a:cubicBezTo>
                    <a:pt x="132" y="12889"/>
                    <a:pt x="1" y="13004"/>
                    <a:pt x="17" y="13153"/>
                  </a:cubicBezTo>
                  <a:cubicBezTo>
                    <a:pt x="17" y="13318"/>
                    <a:pt x="132" y="13433"/>
                    <a:pt x="281" y="13433"/>
                  </a:cubicBezTo>
                  <a:lnTo>
                    <a:pt x="3577" y="13433"/>
                  </a:lnTo>
                  <a:cubicBezTo>
                    <a:pt x="3725" y="13433"/>
                    <a:pt x="3857" y="13301"/>
                    <a:pt x="3857" y="13153"/>
                  </a:cubicBezTo>
                  <a:cubicBezTo>
                    <a:pt x="3857" y="13004"/>
                    <a:pt x="3725" y="12889"/>
                    <a:pt x="3577" y="12889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3581300" y="906125"/>
              <a:ext cx="96050" cy="438825"/>
            </a:xfrm>
            <a:custGeom>
              <a:rect b="b" l="l" r="r" t="t"/>
              <a:pathLst>
                <a:path extrusionOk="0" h="17553" w="3842">
                  <a:moveTo>
                    <a:pt x="281" y="1"/>
                  </a:moveTo>
                  <a:cubicBezTo>
                    <a:pt x="116" y="1"/>
                    <a:pt x="1" y="132"/>
                    <a:pt x="1" y="281"/>
                  </a:cubicBezTo>
                  <a:cubicBezTo>
                    <a:pt x="1" y="429"/>
                    <a:pt x="116" y="561"/>
                    <a:pt x="281" y="561"/>
                  </a:cubicBezTo>
                  <a:lnTo>
                    <a:pt x="3577" y="561"/>
                  </a:lnTo>
                  <a:cubicBezTo>
                    <a:pt x="3726" y="561"/>
                    <a:pt x="3841" y="429"/>
                    <a:pt x="3841" y="281"/>
                  </a:cubicBezTo>
                  <a:cubicBezTo>
                    <a:pt x="3841" y="132"/>
                    <a:pt x="3726" y="1"/>
                    <a:pt x="3577" y="1"/>
                  </a:cubicBezTo>
                  <a:close/>
                  <a:moveTo>
                    <a:pt x="281" y="2127"/>
                  </a:moveTo>
                  <a:cubicBezTo>
                    <a:pt x="116" y="2127"/>
                    <a:pt x="1" y="2259"/>
                    <a:pt x="1" y="2407"/>
                  </a:cubicBezTo>
                  <a:cubicBezTo>
                    <a:pt x="1" y="2555"/>
                    <a:pt x="116" y="2687"/>
                    <a:pt x="281" y="2687"/>
                  </a:cubicBezTo>
                  <a:lnTo>
                    <a:pt x="3577" y="2687"/>
                  </a:lnTo>
                  <a:cubicBezTo>
                    <a:pt x="3726" y="2687"/>
                    <a:pt x="3841" y="2555"/>
                    <a:pt x="3841" y="2407"/>
                  </a:cubicBezTo>
                  <a:cubicBezTo>
                    <a:pt x="3841" y="2259"/>
                    <a:pt x="3726" y="2127"/>
                    <a:pt x="3577" y="2127"/>
                  </a:cubicBezTo>
                  <a:close/>
                  <a:moveTo>
                    <a:pt x="281" y="4253"/>
                  </a:moveTo>
                  <a:cubicBezTo>
                    <a:pt x="116" y="4253"/>
                    <a:pt x="1" y="4385"/>
                    <a:pt x="1" y="4533"/>
                  </a:cubicBezTo>
                  <a:cubicBezTo>
                    <a:pt x="1" y="4681"/>
                    <a:pt x="116" y="4797"/>
                    <a:pt x="281" y="4813"/>
                  </a:cubicBezTo>
                  <a:lnTo>
                    <a:pt x="3577" y="4813"/>
                  </a:lnTo>
                  <a:cubicBezTo>
                    <a:pt x="3726" y="4797"/>
                    <a:pt x="3841" y="4681"/>
                    <a:pt x="3841" y="4533"/>
                  </a:cubicBezTo>
                  <a:cubicBezTo>
                    <a:pt x="3841" y="4385"/>
                    <a:pt x="3726" y="4253"/>
                    <a:pt x="3577" y="4253"/>
                  </a:cubicBezTo>
                  <a:close/>
                  <a:moveTo>
                    <a:pt x="281" y="6379"/>
                  </a:moveTo>
                  <a:cubicBezTo>
                    <a:pt x="116" y="6379"/>
                    <a:pt x="1" y="6511"/>
                    <a:pt x="1" y="6659"/>
                  </a:cubicBezTo>
                  <a:cubicBezTo>
                    <a:pt x="1" y="6807"/>
                    <a:pt x="116" y="6923"/>
                    <a:pt x="281" y="6923"/>
                  </a:cubicBezTo>
                  <a:lnTo>
                    <a:pt x="3577" y="6923"/>
                  </a:lnTo>
                  <a:cubicBezTo>
                    <a:pt x="3726" y="6923"/>
                    <a:pt x="3841" y="6807"/>
                    <a:pt x="3841" y="6659"/>
                  </a:cubicBezTo>
                  <a:cubicBezTo>
                    <a:pt x="3841" y="6511"/>
                    <a:pt x="3726" y="6379"/>
                    <a:pt x="3577" y="6379"/>
                  </a:cubicBezTo>
                  <a:close/>
                  <a:moveTo>
                    <a:pt x="281" y="8505"/>
                  </a:moveTo>
                  <a:cubicBezTo>
                    <a:pt x="116" y="8505"/>
                    <a:pt x="1" y="8637"/>
                    <a:pt x="1" y="8785"/>
                  </a:cubicBezTo>
                  <a:cubicBezTo>
                    <a:pt x="1" y="8933"/>
                    <a:pt x="116" y="9049"/>
                    <a:pt x="281" y="9049"/>
                  </a:cubicBezTo>
                  <a:lnTo>
                    <a:pt x="3577" y="9049"/>
                  </a:lnTo>
                  <a:cubicBezTo>
                    <a:pt x="3726" y="9049"/>
                    <a:pt x="3841" y="8933"/>
                    <a:pt x="3841" y="8785"/>
                  </a:cubicBezTo>
                  <a:cubicBezTo>
                    <a:pt x="3841" y="8637"/>
                    <a:pt x="3726" y="8505"/>
                    <a:pt x="3577" y="8505"/>
                  </a:cubicBezTo>
                  <a:close/>
                  <a:moveTo>
                    <a:pt x="281" y="10631"/>
                  </a:moveTo>
                  <a:cubicBezTo>
                    <a:pt x="116" y="10631"/>
                    <a:pt x="1" y="10746"/>
                    <a:pt x="1" y="10911"/>
                  </a:cubicBezTo>
                  <a:cubicBezTo>
                    <a:pt x="1" y="11059"/>
                    <a:pt x="116" y="11175"/>
                    <a:pt x="281" y="11175"/>
                  </a:cubicBezTo>
                  <a:lnTo>
                    <a:pt x="3577" y="11175"/>
                  </a:lnTo>
                  <a:cubicBezTo>
                    <a:pt x="3726" y="11175"/>
                    <a:pt x="3841" y="11059"/>
                    <a:pt x="3841" y="10911"/>
                  </a:cubicBezTo>
                  <a:cubicBezTo>
                    <a:pt x="3841" y="10746"/>
                    <a:pt x="3726" y="10631"/>
                    <a:pt x="3577" y="10631"/>
                  </a:cubicBezTo>
                  <a:close/>
                  <a:moveTo>
                    <a:pt x="281" y="12757"/>
                  </a:moveTo>
                  <a:cubicBezTo>
                    <a:pt x="116" y="12757"/>
                    <a:pt x="1" y="12872"/>
                    <a:pt x="1" y="13037"/>
                  </a:cubicBezTo>
                  <a:cubicBezTo>
                    <a:pt x="1" y="13185"/>
                    <a:pt x="116" y="13301"/>
                    <a:pt x="281" y="13301"/>
                  </a:cubicBezTo>
                  <a:lnTo>
                    <a:pt x="3577" y="13301"/>
                  </a:lnTo>
                  <a:cubicBezTo>
                    <a:pt x="3726" y="13301"/>
                    <a:pt x="3841" y="13185"/>
                    <a:pt x="3841" y="13037"/>
                  </a:cubicBezTo>
                  <a:cubicBezTo>
                    <a:pt x="3841" y="12872"/>
                    <a:pt x="3726" y="12757"/>
                    <a:pt x="3577" y="12757"/>
                  </a:cubicBezTo>
                  <a:close/>
                  <a:moveTo>
                    <a:pt x="281" y="14883"/>
                  </a:moveTo>
                  <a:cubicBezTo>
                    <a:pt x="116" y="14883"/>
                    <a:pt x="1" y="14998"/>
                    <a:pt x="1" y="15147"/>
                  </a:cubicBezTo>
                  <a:cubicBezTo>
                    <a:pt x="1" y="15312"/>
                    <a:pt x="116" y="15427"/>
                    <a:pt x="281" y="15427"/>
                  </a:cubicBezTo>
                  <a:lnTo>
                    <a:pt x="3577" y="15427"/>
                  </a:lnTo>
                  <a:cubicBezTo>
                    <a:pt x="3726" y="15427"/>
                    <a:pt x="3841" y="15312"/>
                    <a:pt x="3841" y="15147"/>
                  </a:cubicBezTo>
                  <a:cubicBezTo>
                    <a:pt x="3841" y="14998"/>
                    <a:pt x="3726" y="14883"/>
                    <a:pt x="3577" y="14883"/>
                  </a:cubicBezTo>
                  <a:close/>
                  <a:moveTo>
                    <a:pt x="281" y="17009"/>
                  </a:moveTo>
                  <a:cubicBezTo>
                    <a:pt x="116" y="17009"/>
                    <a:pt x="1" y="17124"/>
                    <a:pt x="1" y="17273"/>
                  </a:cubicBezTo>
                  <a:cubicBezTo>
                    <a:pt x="1" y="17438"/>
                    <a:pt x="116" y="17553"/>
                    <a:pt x="281" y="17553"/>
                  </a:cubicBezTo>
                  <a:lnTo>
                    <a:pt x="3577" y="17553"/>
                  </a:lnTo>
                  <a:cubicBezTo>
                    <a:pt x="3726" y="17553"/>
                    <a:pt x="3841" y="17438"/>
                    <a:pt x="3841" y="17273"/>
                  </a:cubicBezTo>
                  <a:cubicBezTo>
                    <a:pt x="3841" y="17124"/>
                    <a:pt x="3726" y="17009"/>
                    <a:pt x="3577" y="17009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4362525" y="1176825"/>
              <a:ext cx="96025" cy="168125"/>
            </a:xfrm>
            <a:custGeom>
              <a:rect b="b" l="l" r="r" t="t"/>
              <a:pathLst>
                <a:path extrusionOk="0" h="6725" w="3841">
                  <a:moveTo>
                    <a:pt x="280" y="1"/>
                  </a:moveTo>
                  <a:cubicBezTo>
                    <a:pt x="132" y="1"/>
                    <a:pt x="0" y="116"/>
                    <a:pt x="0" y="281"/>
                  </a:cubicBezTo>
                  <a:cubicBezTo>
                    <a:pt x="0" y="429"/>
                    <a:pt x="132" y="545"/>
                    <a:pt x="280" y="545"/>
                  </a:cubicBezTo>
                  <a:lnTo>
                    <a:pt x="3577" y="545"/>
                  </a:lnTo>
                  <a:cubicBezTo>
                    <a:pt x="3725" y="545"/>
                    <a:pt x="3840" y="429"/>
                    <a:pt x="3840" y="281"/>
                  </a:cubicBezTo>
                  <a:cubicBezTo>
                    <a:pt x="3840" y="116"/>
                    <a:pt x="3725" y="1"/>
                    <a:pt x="3577" y="1"/>
                  </a:cubicBezTo>
                  <a:close/>
                  <a:moveTo>
                    <a:pt x="280" y="2061"/>
                  </a:moveTo>
                  <a:cubicBezTo>
                    <a:pt x="132" y="2061"/>
                    <a:pt x="0" y="2176"/>
                    <a:pt x="0" y="2341"/>
                  </a:cubicBezTo>
                  <a:cubicBezTo>
                    <a:pt x="0" y="2489"/>
                    <a:pt x="132" y="2605"/>
                    <a:pt x="280" y="2605"/>
                  </a:cubicBezTo>
                  <a:lnTo>
                    <a:pt x="3577" y="2605"/>
                  </a:lnTo>
                  <a:cubicBezTo>
                    <a:pt x="3725" y="2605"/>
                    <a:pt x="3840" y="2489"/>
                    <a:pt x="3840" y="2341"/>
                  </a:cubicBezTo>
                  <a:cubicBezTo>
                    <a:pt x="3840" y="2176"/>
                    <a:pt x="3725" y="2061"/>
                    <a:pt x="3577" y="2061"/>
                  </a:cubicBezTo>
                  <a:close/>
                  <a:moveTo>
                    <a:pt x="280" y="4121"/>
                  </a:moveTo>
                  <a:cubicBezTo>
                    <a:pt x="132" y="4121"/>
                    <a:pt x="0" y="4236"/>
                    <a:pt x="0" y="4401"/>
                  </a:cubicBezTo>
                  <a:cubicBezTo>
                    <a:pt x="0" y="4549"/>
                    <a:pt x="132" y="4665"/>
                    <a:pt x="280" y="4665"/>
                  </a:cubicBezTo>
                  <a:lnTo>
                    <a:pt x="3577" y="4665"/>
                  </a:lnTo>
                  <a:cubicBezTo>
                    <a:pt x="3725" y="4665"/>
                    <a:pt x="3840" y="4549"/>
                    <a:pt x="3840" y="4401"/>
                  </a:cubicBezTo>
                  <a:cubicBezTo>
                    <a:pt x="3840" y="4236"/>
                    <a:pt x="3725" y="4121"/>
                    <a:pt x="3577" y="4121"/>
                  </a:cubicBezTo>
                  <a:close/>
                  <a:moveTo>
                    <a:pt x="280" y="6181"/>
                  </a:moveTo>
                  <a:cubicBezTo>
                    <a:pt x="132" y="6181"/>
                    <a:pt x="0" y="6296"/>
                    <a:pt x="0" y="6445"/>
                  </a:cubicBezTo>
                  <a:cubicBezTo>
                    <a:pt x="0" y="6610"/>
                    <a:pt x="132" y="6725"/>
                    <a:pt x="280" y="6725"/>
                  </a:cubicBezTo>
                  <a:lnTo>
                    <a:pt x="3577" y="6725"/>
                  </a:lnTo>
                  <a:cubicBezTo>
                    <a:pt x="3725" y="6725"/>
                    <a:pt x="3840" y="6610"/>
                    <a:pt x="3840" y="6445"/>
                  </a:cubicBezTo>
                  <a:cubicBezTo>
                    <a:pt x="3840" y="6296"/>
                    <a:pt x="3725" y="6181"/>
                    <a:pt x="3577" y="618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4054325" y="1125325"/>
              <a:ext cx="96025" cy="219625"/>
            </a:xfrm>
            <a:custGeom>
              <a:rect b="b" l="l" r="r" t="t"/>
              <a:pathLst>
                <a:path extrusionOk="0" h="8785" w="3841">
                  <a:moveTo>
                    <a:pt x="264" y="1"/>
                  </a:moveTo>
                  <a:cubicBezTo>
                    <a:pt x="116" y="1"/>
                    <a:pt x="0" y="132"/>
                    <a:pt x="17" y="281"/>
                  </a:cubicBezTo>
                  <a:cubicBezTo>
                    <a:pt x="17" y="446"/>
                    <a:pt x="132" y="561"/>
                    <a:pt x="281" y="561"/>
                  </a:cubicBezTo>
                  <a:lnTo>
                    <a:pt x="3577" y="561"/>
                  </a:lnTo>
                  <a:cubicBezTo>
                    <a:pt x="3725" y="561"/>
                    <a:pt x="3840" y="429"/>
                    <a:pt x="3840" y="281"/>
                  </a:cubicBezTo>
                  <a:cubicBezTo>
                    <a:pt x="3840" y="116"/>
                    <a:pt x="3725" y="1"/>
                    <a:pt x="3560" y="1"/>
                  </a:cubicBezTo>
                  <a:close/>
                  <a:moveTo>
                    <a:pt x="264" y="2061"/>
                  </a:moveTo>
                  <a:cubicBezTo>
                    <a:pt x="116" y="2061"/>
                    <a:pt x="0" y="2176"/>
                    <a:pt x="0" y="2341"/>
                  </a:cubicBezTo>
                  <a:cubicBezTo>
                    <a:pt x="0" y="2489"/>
                    <a:pt x="116" y="2605"/>
                    <a:pt x="264" y="2605"/>
                  </a:cubicBezTo>
                  <a:lnTo>
                    <a:pt x="3560" y="2605"/>
                  </a:lnTo>
                  <a:cubicBezTo>
                    <a:pt x="3709" y="2605"/>
                    <a:pt x="3840" y="2489"/>
                    <a:pt x="3840" y="2341"/>
                  </a:cubicBezTo>
                  <a:cubicBezTo>
                    <a:pt x="3840" y="2176"/>
                    <a:pt x="3725" y="2061"/>
                    <a:pt x="3560" y="2061"/>
                  </a:cubicBezTo>
                  <a:close/>
                  <a:moveTo>
                    <a:pt x="264" y="4121"/>
                  </a:moveTo>
                  <a:cubicBezTo>
                    <a:pt x="116" y="4121"/>
                    <a:pt x="0" y="4236"/>
                    <a:pt x="0" y="4401"/>
                  </a:cubicBezTo>
                  <a:cubicBezTo>
                    <a:pt x="0" y="4549"/>
                    <a:pt x="116" y="4665"/>
                    <a:pt x="264" y="4665"/>
                  </a:cubicBezTo>
                  <a:lnTo>
                    <a:pt x="3560" y="4665"/>
                  </a:lnTo>
                  <a:cubicBezTo>
                    <a:pt x="3709" y="4665"/>
                    <a:pt x="3840" y="4549"/>
                    <a:pt x="3840" y="4401"/>
                  </a:cubicBezTo>
                  <a:cubicBezTo>
                    <a:pt x="3840" y="4236"/>
                    <a:pt x="3725" y="4121"/>
                    <a:pt x="3560" y="4121"/>
                  </a:cubicBezTo>
                  <a:close/>
                  <a:moveTo>
                    <a:pt x="264" y="6181"/>
                  </a:moveTo>
                  <a:cubicBezTo>
                    <a:pt x="116" y="6181"/>
                    <a:pt x="0" y="6296"/>
                    <a:pt x="0" y="6461"/>
                  </a:cubicBezTo>
                  <a:cubicBezTo>
                    <a:pt x="0" y="6609"/>
                    <a:pt x="116" y="6725"/>
                    <a:pt x="264" y="6725"/>
                  </a:cubicBezTo>
                  <a:lnTo>
                    <a:pt x="3560" y="6725"/>
                  </a:lnTo>
                  <a:cubicBezTo>
                    <a:pt x="3725" y="6725"/>
                    <a:pt x="3840" y="6609"/>
                    <a:pt x="3840" y="6461"/>
                  </a:cubicBezTo>
                  <a:cubicBezTo>
                    <a:pt x="3840" y="6296"/>
                    <a:pt x="3725" y="6181"/>
                    <a:pt x="3560" y="6181"/>
                  </a:cubicBezTo>
                  <a:close/>
                  <a:moveTo>
                    <a:pt x="281" y="8225"/>
                  </a:moveTo>
                  <a:cubicBezTo>
                    <a:pt x="132" y="8225"/>
                    <a:pt x="0" y="8356"/>
                    <a:pt x="17" y="8505"/>
                  </a:cubicBezTo>
                  <a:cubicBezTo>
                    <a:pt x="0" y="8653"/>
                    <a:pt x="116" y="8785"/>
                    <a:pt x="264" y="8785"/>
                  </a:cubicBezTo>
                  <a:lnTo>
                    <a:pt x="3560" y="8785"/>
                  </a:lnTo>
                  <a:cubicBezTo>
                    <a:pt x="3725" y="8785"/>
                    <a:pt x="3840" y="8653"/>
                    <a:pt x="3840" y="8505"/>
                  </a:cubicBezTo>
                  <a:cubicBezTo>
                    <a:pt x="3840" y="8356"/>
                    <a:pt x="3725" y="8241"/>
                    <a:pt x="3577" y="8225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4670725" y="1060650"/>
              <a:ext cx="96425" cy="284300"/>
            </a:xfrm>
            <a:custGeom>
              <a:rect b="b" l="l" r="r" t="t"/>
              <a:pathLst>
                <a:path extrusionOk="0" h="11372" w="3857">
                  <a:moveTo>
                    <a:pt x="280" y="0"/>
                  </a:moveTo>
                  <a:cubicBezTo>
                    <a:pt x="132" y="0"/>
                    <a:pt x="0" y="115"/>
                    <a:pt x="0" y="264"/>
                  </a:cubicBezTo>
                  <a:cubicBezTo>
                    <a:pt x="0" y="412"/>
                    <a:pt x="132" y="544"/>
                    <a:pt x="280" y="544"/>
                  </a:cubicBezTo>
                  <a:lnTo>
                    <a:pt x="3577" y="544"/>
                  </a:lnTo>
                  <a:cubicBezTo>
                    <a:pt x="3725" y="544"/>
                    <a:pt x="3857" y="429"/>
                    <a:pt x="3857" y="264"/>
                  </a:cubicBezTo>
                  <a:cubicBezTo>
                    <a:pt x="3857" y="115"/>
                    <a:pt x="3725" y="0"/>
                    <a:pt x="3577" y="0"/>
                  </a:cubicBezTo>
                  <a:close/>
                  <a:moveTo>
                    <a:pt x="280" y="2159"/>
                  </a:moveTo>
                  <a:cubicBezTo>
                    <a:pt x="132" y="2159"/>
                    <a:pt x="17" y="2291"/>
                    <a:pt x="17" y="2439"/>
                  </a:cubicBezTo>
                  <a:cubicBezTo>
                    <a:pt x="17" y="2588"/>
                    <a:pt x="148" y="2719"/>
                    <a:pt x="297" y="2719"/>
                  </a:cubicBezTo>
                  <a:lnTo>
                    <a:pt x="3593" y="2719"/>
                  </a:lnTo>
                  <a:cubicBezTo>
                    <a:pt x="3741" y="2703"/>
                    <a:pt x="3857" y="2588"/>
                    <a:pt x="3857" y="2439"/>
                  </a:cubicBezTo>
                  <a:cubicBezTo>
                    <a:pt x="3857" y="2291"/>
                    <a:pt x="3725" y="2159"/>
                    <a:pt x="3577" y="2159"/>
                  </a:cubicBezTo>
                  <a:close/>
                  <a:moveTo>
                    <a:pt x="255" y="4333"/>
                  </a:moveTo>
                  <a:cubicBezTo>
                    <a:pt x="117" y="4333"/>
                    <a:pt x="0" y="4458"/>
                    <a:pt x="0" y="4598"/>
                  </a:cubicBezTo>
                  <a:cubicBezTo>
                    <a:pt x="0" y="4747"/>
                    <a:pt x="132" y="4878"/>
                    <a:pt x="280" y="4878"/>
                  </a:cubicBezTo>
                  <a:lnTo>
                    <a:pt x="3577" y="4878"/>
                  </a:lnTo>
                  <a:cubicBezTo>
                    <a:pt x="3725" y="4878"/>
                    <a:pt x="3857" y="4747"/>
                    <a:pt x="3857" y="4598"/>
                  </a:cubicBezTo>
                  <a:cubicBezTo>
                    <a:pt x="3857" y="4458"/>
                    <a:pt x="3739" y="4333"/>
                    <a:pt x="3602" y="4333"/>
                  </a:cubicBezTo>
                  <a:cubicBezTo>
                    <a:pt x="3593" y="4333"/>
                    <a:pt x="3585" y="4334"/>
                    <a:pt x="3577" y="4335"/>
                  </a:cubicBezTo>
                  <a:lnTo>
                    <a:pt x="280" y="4335"/>
                  </a:lnTo>
                  <a:cubicBezTo>
                    <a:pt x="272" y="4334"/>
                    <a:pt x="263" y="4333"/>
                    <a:pt x="255" y="4333"/>
                  </a:cubicBezTo>
                  <a:close/>
                  <a:moveTo>
                    <a:pt x="280" y="6494"/>
                  </a:moveTo>
                  <a:cubicBezTo>
                    <a:pt x="132" y="6494"/>
                    <a:pt x="0" y="6609"/>
                    <a:pt x="0" y="6774"/>
                  </a:cubicBezTo>
                  <a:cubicBezTo>
                    <a:pt x="0" y="6922"/>
                    <a:pt x="132" y="7037"/>
                    <a:pt x="280" y="7037"/>
                  </a:cubicBezTo>
                  <a:lnTo>
                    <a:pt x="3577" y="7037"/>
                  </a:lnTo>
                  <a:cubicBezTo>
                    <a:pt x="3725" y="7037"/>
                    <a:pt x="3857" y="6922"/>
                    <a:pt x="3857" y="6774"/>
                  </a:cubicBezTo>
                  <a:cubicBezTo>
                    <a:pt x="3857" y="6609"/>
                    <a:pt x="3725" y="6494"/>
                    <a:pt x="3577" y="6494"/>
                  </a:cubicBezTo>
                  <a:close/>
                  <a:moveTo>
                    <a:pt x="280" y="8653"/>
                  </a:moveTo>
                  <a:cubicBezTo>
                    <a:pt x="132" y="8653"/>
                    <a:pt x="0" y="8784"/>
                    <a:pt x="0" y="8933"/>
                  </a:cubicBezTo>
                  <a:cubicBezTo>
                    <a:pt x="0" y="9081"/>
                    <a:pt x="132" y="9213"/>
                    <a:pt x="280" y="9213"/>
                  </a:cubicBezTo>
                  <a:lnTo>
                    <a:pt x="3577" y="9213"/>
                  </a:lnTo>
                  <a:cubicBezTo>
                    <a:pt x="3725" y="9213"/>
                    <a:pt x="3857" y="9081"/>
                    <a:pt x="3857" y="8933"/>
                  </a:cubicBezTo>
                  <a:cubicBezTo>
                    <a:pt x="3857" y="8784"/>
                    <a:pt x="3725" y="8653"/>
                    <a:pt x="3577" y="8653"/>
                  </a:cubicBezTo>
                  <a:close/>
                  <a:moveTo>
                    <a:pt x="280" y="10828"/>
                  </a:moveTo>
                  <a:cubicBezTo>
                    <a:pt x="132" y="10828"/>
                    <a:pt x="0" y="10943"/>
                    <a:pt x="0" y="11092"/>
                  </a:cubicBezTo>
                  <a:cubicBezTo>
                    <a:pt x="0" y="11257"/>
                    <a:pt x="132" y="11372"/>
                    <a:pt x="280" y="11372"/>
                  </a:cubicBezTo>
                  <a:lnTo>
                    <a:pt x="3577" y="11372"/>
                  </a:lnTo>
                  <a:cubicBezTo>
                    <a:pt x="3725" y="11372"/>
                    <a:pt x="3857" y="11257"/>
                    <a:pt x="3857" y="11092"/>
                  </a:cubicBezTo>
                  <a:cubicBezTo>
                    <a:pt x="3857" y="10943"/>
                    <a:pt x="3725" y="10828"/>
                    <a:pt x="3577" y="10828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4821925" y="1279825"/>
              <a:ext cx="96025" cy="65125"/>
            </a:xfrm>
            <a:custGeom>
              <a:rect b="b" l="l" r="r" t="t"/>
              <a:pathLst>
                <a:path extrusionOk="0" h="2605" w="3841">
                  <a:moveTo>
                    <a:pt x="264" y="1"/>
                  </a:moveTo>
                  <a:cubicBezTo>
                    <a:pt x="116" y="1"/>
                    <a:pt x="1" y="116"/>
                    <a:pt x="1" y="281"/>
                  </a:cubicBezTo>
                  <a:cubicBezTo>
                    <a:pt x="1" y="429"/>
                    <a:pt x="116" y="545"/>
                    <a:pt x="264" y="545"/>
                  </a:cubicBezTo>
                  <a:lnTo>
                    <a:pt x="3561" y="545"/>
                  </a:lnTo>
                  <a:cubicBezTo>
                    <a:pt x="3709" y="545"/>
                    <a:pt x="3841" y="429"/>
                    <a:pt x="3841" y="281"/>
                  </a:cubicBezTo>
                  <a:cubicBezTo>
                    <a:pt x="3841" y="116"/>
                    <a:pt x="3709" y="1"/>
                    <a:pt x="3561" y="1"/>
                  </a:cubicBezTo>
                  <a:close/>
                  <a:moveTo>
                    <a:pt x="281" y="2045"/>
                  </a:moveTo>
                  <a:cubicBezTo>
                    <a:pt x="116" y="2045"/>
                    <a:pt x="1" y="2176"/>
                    <a:pt x="1" y="2325"/>
                  </a:cubicBezTo>
                  <a:cubicBezTo>
                    <a:pt x="1" y="2473"/>
                    <a:pt x="116" y="2605"/>
                    <a:pt x="264" y="2605"/>
                  </a:cubicBezTo>
                  <a:lnTo>
                    <a:pt x="3561" y="2605"/>
                  </a:lnTo>
                  <a:cubicBezTo>
                    <a:pt x="3725" y="2605"/>
                    <a:pt x="3841" y="2473"/>
                    <a:pt x="3841" y="2325"/>
                  </a:cubicBezTo>
                  <a:cubicBezTo>
                    <a:pt x="3841" y="2176"/>
                    <a:pt x="3725" y="2045"/>
                    <a:pt x="3577" y="2045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4211725" y="1009125"/>
              <a:ext cx="96425" cy="335825"/>
            </a:xfrm>
            <a:custGeom>
              <a:rect b="b" l="l" r="r" t="t"/>
              <a:pathLst>
                <a:path extrusionOk="0" h="13433" w="3857">
                  <a:moveTo>
                    <a:pt x="280" y="1"/>
                  </a:moveTo>
                  <a:cubicBezTo>
                    <a:pt x="132" y="1"/>
                    <a:pt x="0" y="116"/>
                    <a:pt x="0" y="265"/>
                  </a:cubicBezTo>
                  <a:cubicBezTo>
                    <a:pt x="0" y="429"/>
                    <a:pt x="132" y="545"/>
                    <a:pt x="280" y="545"/>
                  </a:cubicBezTo>
                  <a:lnTo>
                    <a:pt x="3577" y="545"/>
                  </a:lnTo>
                  <a:cubicBezTo>
                    <a:pt x="3725" y="545"/>
                    <a:pt x="3857" y="429"/>
                    <a:pt x="3857" y="265"/>
                  </a:cubicBezTo>
                  <a:cubicBezTo>
                    <a:pt x="3840" y="116"/>
                    <a:pt x="3725" y="1"/>
                    <a:pt x="3577" y="1"/>
                  </a:cubicBezTo>
                  <a:close/>
                  <a:moveTo>
                    <a:pt x="280" y="2143"/>
                  </a:moveTo>
                  <a:cubicBezTo>
                    <a:pt x="132" y="2143"/>
                    <a:pt x="0" y="2275"/>
                    <a:pt x="0" y="2424"/>
                  </a:cubicBezTo>
                  <a:cubicBezTo>
                    <a:pt x="0" y="2572"/>
                    <a:pt x="132" y="2687"/>
                    <a:pt x="280" y="2687"/>
                  </a:cubicBezTo>
                  <a:lnTo>
                    <a:pt x="3577" y="2687"/>
                  </a:lnTo>
                  <a:cubicBezTo>
                    <a:pt x="3725" y="2687"/>
                    <a:pt x="3840" y="2572"/>
                    <a:pt x="3857" y="2424"/>
                  </a:cubicBezTo>
                  <a:cubicBezTo>
                    <a:pt x="3857" y="2275"/>
                    <a:pt x="3725" y="2143"/>
                    <a:pt x="3577" y="2143"/>
                  </a:cubicBezTo>
                  <a:close/>
                  <a:moveTo>
                    <a:pt x="280" y="4302"/>
                  </a:moveTo>
                  <a:cubicBezTo>
                    <a:pt x="132" y="4302"/>
                    <a:pt x="0" y="4418"/>
                    <a:pt x="0" y="4566"/>
                  </a:cubicBezTo>
                  <a:cubicBezTo>
                    <a:pt x="0" y="4714"/>
                    <a:pt x="132" y="4846"/>
                    <a:pt x="280" y="4846"/>
                  </a:cubicBezTo>
                  <a:lnTo>
                    <a:pt x="3577" y="4846"/>
                  </a:lnTo>
                  <a:cubicBezTo>
                    <a:pt x="3725" y="4846"/>
                    <a:pt x="3857" y="4714"/>
                    <a:pt x="3857" y="4566"/>
                  </a:cubicBezTo>
                  <a:cubicBezTo>
                    <a:pt x="3840" y="4418"/>
                    <a:pt x="3725" y="4302"/>
                    <a:pt x="3577" y="4302"/>
                  </a:cubicBezTo>
                  <a:close/>
                  <a:moveTo>
                    <a:pt x="280" y="6445"/>
                  </a:moveTo>
                  <a:cubicBezTo>
                    <a:pt x="132" y="6445"/>
                    <a:pt x="0" y="6560"/>
                    <a:pt x="0" y="6709"/>
                  </a:cubicBezTo>
                  <a:cubicBezTo>
                    <a:pt x="0" y="6873"/>
                    <a:pt x="132" y="6989"/>
                    <a:pt x="280" y="6989"/>
                  </a:cubicBezTo>
                  <a:lnTo>
                    <a:pt x="3577" y="6989"/>
                  </a:lnTo>
                  <a:cubicBezTo>
                    <a:pt x="3725" y="6989"/>
                    <a:pt x="3857" y="6873"/>
                    <a:pt x="3857" y="6709"/>
                  </a:cubicBezTo>
                  <a:cubicBezTo>
                    <a:pt x="3840" y="6560"/>
                    <a:pt x="3725" y="6445"/>
                    <a:pt x="3577" y="6445"/>
                  </a:cubicBezTo>
                  <a:close/>
                  <a:moveTo>
                    <a:pt x="280" y="8588"/>
                  </a:moveTo>
                  <a:cubicBezTo>
                    <a:pt x="132" y="8588"/>
                    <a:pt x="0" y="8719"/>
                    <a:pt x="0" y="8868"/>
                  </a:cubicBezTo>
                  <a:cubicBezTo>
                    <a:pt x="0" y="9016"/>
                    <a:pt x="132" y="9131"/>
                    <a:pt x="280" y="9131"/>
                  </a:cubicBezTo>
                  <a:lnTo>
                    <a:pt x="3577" y="9131"/>
                  </a:lnTo>
                  <a:cubicBezTo>
                    <a:pt x="3725" y="9131"/>
                    <a:pt x="3840" y="9016"/>
                    <a:pt x="3857" y="8868"/>
                  </a:cubicBezTo>
                  <a:cubicBezTo>
                    <a:pt x="3857" y="8719"/>
                    <a:pt x="3725" y="8588"/>
                    <a:pt x="3577" y="8588"/>
                  </a:cubicBezTo>
                  <a:close/>
                  <a:moveTo>
                    <a:pt x="280" y="10730"/>
                  </a:moveTo>
                  <a:cubicBezTo>
                    <a:pt x="132" y="10730"/>
                    <a:pt x="0" y="10862"/>
                    <a:pt x="0" y="11010"/>
                  </a:cubicBezTo>
                  <a:cubicBezTo>
                    <a:pt x="0" y="11159"/>
                    <a:pt x="132" y="11290"/>
                    <a:pt x="280" y="11290"/>
                  </a:cubicBezTo>
                  <a:lnTo>
                    <a:pt x="3577" y="11290"/>
                  </a:lnTo>
                  <a:cubicBezTo>
                    <a:pt x="3725" y="11290"/>
                    <a:pt x="3857" y="11159"/>
                    <a:pt x="3857" y="11010"/>
                  </a:cubicBezTo>
                  <a:cubicBezTo>
                    <a:pt x="3840" y="10862"/>
                    <a:pt x="3725" y="10730"/>
                    <a:pt x="3577" y="10730"/>
                  </a:cubicBezTo>
                  <a:close/>
                  <a:moveTo>
                    <a:pt x="280" y="12889"/>
                  </a:moveTo>
                  <a:cubicBezTo>
                    <a:pt x="132" y="12889"/>
                    <a:pt x="0" y="13004"/>
                    <a:pt x="0" y="13153"/>
                  </a:cubicBezTo>
                  <a:cubicBezTo>
                    <a:pt x="0" y="13318"/>
                    <a:pt x="132" y="13433"/>
                    <a:pt x="280" y="13433"/>
                  </a:cubicBezTo>
                  <a:lnTo>
                    <a:pt x="3577" y="13433"/>
                  </a:lnTo>
                  <a:cubicBezTo>
                    <a:pt x="3725" y="13433"/>
                    <a:pt x="3857" y="13301"/>
                    <a:pt x="3857" y="13153"/>
                  </a:cubicBezTo>
                  <a:cubicBezTo>
                    <a:pt x="3840" y="13004"/>
                    <a:pt x="3725" y="12889"/>
                    <a:pt x="3577" y="12889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4520325" y="906125"/>
              <a:ext cx="96025" cy="438825"/>
            </a:xfrm>
            <a:custGeom>
              <a:rect b="b" l="l" r="r" t="t"/>
              <a:pathLst>
                <a:path extrusionOk="0" h="17553" w="3841">
                  <a:moveTo>
                    <a:pt x="264" y="1"/>
                  </a:moveTo>
                  <a:cubicBezTo>
                    <a:pt x="116" y="1"/>
                    <a:pt x="0" y="132"/>
                    <a:pt x="0" y="281"/>
                  </a:cubicBezTo>
                  <a:cubicBezTo>
                    <a:pt x="0" y="429"/>
                    <a:pt x="116" y="561"/>
                    <a:pt x="264" y="561"/>
                  </a:cubicBezTo>
                  <a:lnTo>
                    <a:pt x="3560" y="561"/>
                  </a:lnTo>
                  <a:cubicBezTo>
                    <a:pt x="3725" y="561"/>
                    <a:pt x="3841" y="429"/>
                    <a:pt x="3841" y="281"/>
                  </a:cubicBezTo>
                  <a:cubicBezTo>
                    <a:pt x="3841" y="132"/>
                    <a:pt x="3725" y="1"/>
                    <a:pt x="3560" y="1"/>
                  </a:cubicBezTo>
                  <a:close/>
                  <a:moveTo>
                    <a:pt x="264" y="2127"/>
                  </a:moveTo>
                  <a:cubicBezTo>
                    <a:pt x="116" y="2127"/>
                    <a:pt x="0" y="2259"/>
                    <a:pt x="0" y="2407"/>
                  </a:cubicBezTo>
                  <a:cubicBezTo>
                    <a:pt x="0" y="2555"/>
                    <a:pt x="116" y="2687"/>
                    <a:pt x="264" y="2687"/>
                  </a:cubicBezTo>
                  <a:lnTo>
                    <a:pt x="3560" y="2687"/>
                  </a:lnTo>
                  <a:cubicBezTo>
                    <a:pt x="3725" y="2687"/>
                    <a:pt x="3841" y="2555"/>
                    <a:pt x="3841" y="2407"/>
                  </a:cubicBezTo>
                  <a:cubicBezTo>
                    <a:pt x="3841" y="2259"/>
                    <a:pt x="3725" y="2127"/>
                    <a:pt x="3560" y="2127"/>
                  </a:cubicBezTo>
                  <a:close/>
                  <a:moveTo>
                    <a:pt x="264" y="4253"/>
                  </a:moveTo>
                  <a:cubicBezTo>
                    <a:pt x="116" y="4253"/>
                    <a:pt x="0" y="4385"/>
                    <a:pt x="0" y="4533"/>
                  </a:cubicBezTo>
                  <a:cubicBezTo>
                    <a:pt x="0" y="4681"/>
                    <a:pt x="116" y="4797"/>
                    <a:pt x="264" y="4813"/>
                  </a:cubicBezTo>
                  <a:lnTo>
                    <a:pt x="3560" y="4813"/>
                  </a:lnTo>
                  <a:cubicBezTo>
                    <a:pt x="3725" y="4797"/>
                    <a:pt x="3841" y="4681"/>
                    <a:pt x="3841" y="4533"/>
                  </a:cubicBezTo>
                  <a:cubicBezTo>
                    <a:pt x="3841" y="4385"/>
                    <a:pt x="3725" y="4253"/>
                    <a:pt x="3560" y="4253"/>
                  </a:cubicBezTo>
                  <a:close/>
                  <a:moveTo>
                    <a:pt x="264" y="6379"/>
                  </a:moveTo>
                  <a:cubicBezTo>
                    <a:pt x="116" y="6379"/>
                    <a:pt x="0" y="6511"/>
                    <a:pt x="0" y="6659"/>
                  </a:cubicBezTo>
                  <a:cubicBezTo>
                    <a:pt x="0" y="6807"/>
                    <a:pt x="116" y="6923"/>
                    <a:pt x="264" y="6923"/>
                  </a:cubicBezTo>
                  <a:lnTo>
                    <a:pt x="3560" y="6923"/>
                  </a:lnTo>
                  <a:cubicBezTo>
                    <a:pt x="3725" y="6923"/>
                    <a:pt x="3841" y="6807"/>
                    <a:pt x="3841" y="6659"/>
                  </a:cubicBezTo>
                  <a:cubicBezTo>
                    <a:pt x="3841" y="6511"/>
                    <a:pt x="3725" y="6379"/>
                    <a:pt x="3560" y="6379"/>
                  </a:cubicBezTo>
                  <a:close/>
                  <a:moveTo>
                    <a:pt x="264" y="8505"/>
                  </a:moveTo>
                  <a:cubicBezTo>
                    <a:pt x="116" y="8505"/>
                    <a:pt x="0" y="8637"/>
                    <a:pt x="0" y="8785"/>
                  </a:cubicBezTo>
                  <a:cubicBezTo>
                    <a:pt x="0" y="8933"/>
                    <a:pt x="116" y="9049"/>
                    <a:pt x="264" y="9049"/>
                  </a:cubicBezTo>
                  <a:lnTo>
                    <a:pt x="3560" y="9049"/>
                  </a:lnTo>
                  <a:cubicBezTo>
                    <a:pt x="3725" y="9049"/>
                    <a:pt x="3841" y="8933"/>
                    <a:pt x="3841" y="8785"/>
                  </a:cubicBezTo>
                  <a:cubicBezTo>
                    <a:pt x="3841" y="8637"/>
                    <a:pt x="3725" y="8505"/>
                    <a:pt x="3560" y="8505"/>
                  </a:cubicBezTo>
                  <a:close/>
                  <a:moveTo>
                    <a:pt x="264" y="10631"/>
                  </a:moveTo>
                  <a:cubicBezTo>
                    <a:pt x="116" y="10631"/>
                    <a:pt x="0" y="10746"/>
                    <a:pt x="0" y="10911"/>
                  </a:cubicBezTo>
                  <a:cubicBezTo>
                    <a:pt x="0" y="11059"/>
                    <a:pt x="116" y="11175"/>
                    <a:pt x="264" y="11175"/>
                  </a:cubicBezTo>
                  <a:lnTo>
                    <a:pt x="3560" y="11175"/>
                  </a:lnTo>
                  <a:cubicBezTo>
                    <a:pt x="3725" y="11175"/>
                    <a:pt x="3841" y="11059"/>
                    <a:pt x="3841" y="10911"/>
                  </a:cubicBezTo>
                  <a:cubicBezTo>
                    <a:pt x="3841" y="10746"/>
                    <a:pt x="3725" y="10631"/>
                    <a:pt x="3560" y="10631"/>
                  </a:cubicBezTo>
                  <a:close/>
                  <a:moveTo>
                    <a:pt x="264" y="12757"/>
                  </a:moveTo>
                  <a:cubicBezTo>
                    <a:pt x="116" y="12757"/>
                    <a:pt x="0" y="12872"/>
                    <a:pt x="0" y="13037"/>
                  </a:cubicBezTo>
                  <a:cubicBezTo>
                    <a:pt x="0" y="13185"/>
                    <a:pt x="116" y="13301"/>
                    <a:pt x="264" y="13301"/>
                  </a:cubicBezTo>
                  <a:lnTo>
                    <a:pt x="3560" y="13301"/>
                  </a:lnTo>
                  <a:cubicBezTo>
                    <a:pt x="3725" y="13301"/>
                    <a:pt x="3841" y="13185"/>
                    <a:pt x="3841" y="13037"/>
                  </a:cubicBezTo>
                  <a:cubicBezTo>
                    <a:pt x="3841" y="12872"/>
                    <a:pt x="3725" y="12757"/>
                    <a:pt x="3560" y="12757"/>
                  </a:cubicBezTo>
                  <a:close/>
                  <a:moveTo>
                    <a:pt x="264" y="14883"/>
                  </a:moveTo>
                  <a:cubicBezTo>
                    <a:pt x="116" y="14883"/>
                    <a:pt x="0" y="14998"/>
                    <a:pt x="0" y="15147"/>
                  </a:cubicBezTo>
                  <a:cubicBezTo>
                    <a:pt x="0" y="15312"/>
                    <a:pt x="116" y="15427"/>
                    <a:pt x="264" y="15427"/>
                  </a:cubicBezTo>
                  <a:lnTo>
                    <a:pt x="3560" y="15427"/>
                  </a:lnTo>
                  <a:cubicBezTo>
                    <a:pt x="3725" y="15427"/>
                    <a:pt x="3841" y="15312"/>
                    <a:pt x="3841" y="15147"/>
                  </a:cubicBezTo>
                  <a:cubicBezTo>
                    <a:pt x="3841" y="14998"/>
                    <a:pt x="3725" y="14883"/>
                    <a:pt x="3560" y="14883"/>
                  </a:cubicBezTo>
                  <a:close/>
                  <a:moveTo>
                    <a:pt x="264" y="17009"/>
                  </a:moveTo>
                  <a:cubicBezTo>
                    <a:pt x="116" y="17009"/>
                    <a:pt x="0" y="17124"/>
                    <a:pt x="0" y="17273"/>
                  </a:cubicBezTo>
                  <a:cubicBezTo>
                    <a:pt x="0" y="17438"/>
                    <a:pt x="116" y="17553"/>
                    <a:pt x="264" y="17553"/>
                  </a:cubicBezTo>
                  <a:lnTo>
                    <a:pt x="3560" y="17553"/>
                  </a:lnTo>
                  <a:cubicBezTo>
                    <a:pt x="3725" y="17553"/>
                    <a:pt x="3841" y="17438"/>
                    <a:pt x="3841" y="17273"/>
                  </a:cubicBezTo>
                  <a:cubicBezTo>
                    <a:pt x="3841" y="17124"/>
                    <a:pt x="3725" y="17009"/>
                    <a:pt x="3560" y="17009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1" name="Google Shape;641;p31"/>
          <p:cNvSpPr txBox="1"/>
          <p:nvPr>
            <p:ph idx="1" type="body"/>
          </p:nvPr>
        </p:nvSpPr>
        <p:spPr>
          <a:xfrm>
            <a:off x="856000" y="689125"/>
            <a:ext cx="8730000" cy="43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Admin: </a:t>
            </a:r>
            <a:r>
              <a:rPr b="1" lang="en" sz="1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17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Quản lý users: </a:t>
            </a:r>
            <a:endParaRPr b="1" sz="16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Arial"/>
              <a:buChar char="➢"/>
            </a:pPr>
            <a:r>
              <a:rPr b="1" lang="en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Xem, sửa profile của users. </a:t>
            </a:r>
            <a:endParaRPr b="1" sz="16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Arial"/>
              <a:buChar char="➢"/>
            </a:pPr>
            <a:r>
              <a:rPr b="1" lang="en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Phân quyền cho users. </a:t>
            </a:r>
            <a:endParaRPr b="1" sz="16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Arial"/>
              <a:buChar char="➢"/>
            </a:pPr>
            <a:r>
              <a:rPr b="1" lang="en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Xóa user.</a:t>
            </a:r>
            <a:endParaRPr b="1" sz="16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Quản lý blogs:</a:t>
            </a:r>
            <a:endParaRPr b="1" sz="16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Arial"/>
              <a:buChar char="➢"/>
            </a:pPr>
            <a:r>
              <a:rPr b="1" lang="en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Xóa bất kỳ blog nào. </a:t>
            </a:r>
            <a:endParaRPr b="1" sz="16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Arial"/>
              <a:buChar char="➢"/>
            </a:pPr>
            <a:r>
              <a:rPr b="1" lang="en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Xóa comment. </a:t>
            </a:r>
            <a:endParaRPr b="1" sz="16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Có chức năng của user bình thường. </a:t>
            </a:r>
            <a:endParaRPr b="1" sz="16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